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6813"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1pPr>
    <a:lvl2pPr marL="0" marR="0" indent="457200" algn="l" defTabSz="2436813"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2pPr>
    <a:lvl3pPr marL="0" marR="0" indent="914400" algn="l" defTabSz="2436813"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3pPr>
    <a:lvl4pPr marL="0" marR="0" indent="1371600" algn="l" defTabSz="2436813"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4pPr>
    <a:lvl5pPr marL="0" marR="0" indent="1828800" algn="l" defTabSz="2436813"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5pPr>
    <a:lvl6pPr marL="0" marR="0" indent="2286000" algn="l" defTabSz="2436813"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6pPr>
    <a:lvl7pPr marL="0" marR="0" indent="2743200" algn="l" defTabSz="2436813"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7pPr>
    <a:lvl8pPr marL="0" marR="0" indent="3200400" algn="l" defTabSz="2436813"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8pPr>
    <a:lvl9pPr marL="0" marR="0" indent="3657600" algn="l" defTabSz="2436813"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5E5E5E"/>
        </a:fontRef>
        <a:srgbClr val="5E5E5E"/>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DFFF"/>
          </a:solidFill>
        </a:fill>
      </a:tcStyle>
    </a:wholeTbl>
    <a:band2H>
      <a:tcTxStyle/>
      <a:tcStyle>
        <a:tcBdr/>
        <a:fill>
          <a:solidFill>
            <a:srgbClr val="E6F0FF"/>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5E5E5E"/>
        </a:fontRef>
        <a:srgbClr val="5E5E5E"/>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5E5E5E"/>
        </a:fontRef>
        <a:srgbClr val="5E5E5E"/>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EE7"/>
          </a:solidFill>
        </a:fill>
      </a:tcStyle>
    </a:wholeTbl>
    <a:band2H>
      <a:tcTxStyle/>
      <a:tcStyle>
        <a:tcBdr/>
        <a:fill>
          <a:solidFill>
            <a:srgbClr val="E6F7F3"/>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E5E5E"/>
        </a:fontRef>
        <a:srgbClr val="5E5E5E"/>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D1D1D1"/>
          </a:solidFill>
        </a:fill>
      </a:tcStyle>
    </a:wholeTbl>
    <a:band2H>
      <a:tcTxStyle/>
      <a:tcStyle>
        <a:tcBdr/>
        <a:fill>
          <a:solidFill>
            <a:srgbClr val="E9E9E9"/>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5E5E5E"/>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5E5E5E"/>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5E5E5E"/>
          </a:solidFill>
        </a:fill>
      </a:tcStyle>
    </a:firstRow>
  </a:tblStyle>
  <a:tblStyle styleId="{2708684C-4D16-4618-839F-0558EEFCDFE6}" styleName="">
    <a:tblBg/>
    <a:wholeTbl>
      <a:tcTxStyle b="off"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a:tcStyle>
        <a:tcBdr/>
        <a:fill>
          <a:solidFill>
            <a:schemeClr val="accent3">
              <a:lumOff val="44000"/>
            </a:schemeClr>
          </a:solidFill>
        </a:fill>
      </a:tcStyle>
    </a:band2H>
    <a:firstCol>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js Abrahams" userId="7584f6e5-10d4-4064-91f1-6add8a90a90d" providerId="ADAL" clId="{8283D6A0-6C12-4355-A773-3F62746ED3C4}"/>
    <pc:docChg chg="modSld modShowInfo">
      <pc:chgData name="Gijs Abrahams" userId="7584f6e5-10d4-4064-91f1-6add8a90a90d" providerId="ADAL" clId="{8283D6A0-6C12-4355-A773-3F62746ED3C4}" dt="2023-08-29T18:44:28.076" v="1" actId="113"/>
      <pc:docMkLst>
        <pc:docMk/>
      </pc:docMkLst>
      <pc:sldChg chg="modSp mod">
        <pc:chgData name="Gijs Abrahams" userId="7584f6e5-10d4-4064-91f1-6add8a90a90d" providerId="ADAL" clId="{8283D6A0-6C12-4355-A773-3F62746ED3C4}" dt="2023-08-29T18:44:28.076" v="1" actId="113"/>
        <pc:sldMkLst>
          <pc:docMk/>
          <pc:sldMk cId="0" sldId="257"/>
        </pc:sldMkLst>
        <pc:spChg chg="mod">
          <ac:chgData name="Gijs Abrahams" userId="7584f6e5-10d4-4064-91f1-6add8a90a90d" providerId="ADAL" clId="{8283D6A0-6C12-4355-A773-3F62746ED3C4}" dt="2023-08-29T18:44:28.076" v="1" actId="113"/>
          <ac:spMkLst>
            <pc:docMk/>
            <pc:sldMk cId="0" sldId="257"/>
            <ac:spMk id="10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0" name="Shape 100"/>
          <p:cNvSpPr>
            <a:spLocks noGrp="1" noRot="1" noChangeAspect="1"/>
          </p:cNvSpPr>
          <p:nvPr>
            <p:ph type="sldImg"/>
          </p:nvPr>
        </p:nvSpPr>
        <p:spPr>
          <a:xfrm>
            <a:off x="1143000" y="685800"/>
            <a:ext cx="4572000" cy="3429000"/>
          </a:xfrm>
          <a:prstGeom prst="rect">
            <a:avLst/>
          </a:prstGeom>
        </p:spPr>
        <p:txBody>
          <a:bodyPr/>
          <a:lstStyle/>
          <a:p>
            <a:endParaRPr/>
          </a:p>
        </p:txBody>
      </p:sp>
      <p:sp>
        <p:nvSpPr>
          <p:cNvPr id="101" name="Shape 10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6999"/>
      </a:lnSpc>
      <a:defRPr sz="2200">
        <a:latin typeface="+mj-lt"/>
        <a:ea typeface="+mj-ea"/>
        <a:cs typeface="+mj-cs"/>
        <a:sym typeface="Helvetica Neue"/>
      </a:defRPr>
    </a:lvl1pPr>
    <a:lvl2pPr indent="228600" defTabSz="457200" latinLnBrk="0">
      <a:lnSpc>
        <a:spcPct val="116999"/>
      </a:lnSpc>
      <a:defRPr sz="2200">
        <a:latin typeface="+mj-lt"/>
        <a:ea typeface="+mj-ea"/>
        <a:cs typeface="+mj-cs"/>
        <a:sym typeface="Helvetica Neue"/>
      </a:defRPr>
    </a:lvl2pPr>
    <a:lvl3pPr indent="457200" defTabSz="457200" latinLnBrk="0">
      <a:lnSpc>
        <a:spcPct val="116999"/>
      </a:lnSpc>
      <a:defRPr sz="2200">
        <a:latin typeface="+mj-lt"/>
        <a:ea typeface="+mj-ea"/>
        <a:cs typeface="+mj-cs"/>
        <a:sym typeface="Helvetica Neue"/>
      </a:defRPr>
    </a:lvl3pPr>
    <a:lvl4pPr indent="685800" defTabSz="457200" latinLnBrk="0">
      <a:lnSpc>
        <a:spcPct val="116999"/>
      </a:lnSpc>
      <a:defRPr sz="2200">
        <a:latin typeface="+mj-lt"/>
        <a:ea typeface="+mj-ea"/>
        <a:cs typeface="+mj-cs"/>
        <a:sym typeface="Helvetica Neue"/>
      </a:defRPr>
    </a:lvl4pPr>
    <a:lvl5pPr indent="914400" defTabSz="457200" latinLnBrk="0">
      <a:lnSpc>
        <a:spcPct val="116999"/>
      </a:lnSpc>
      <a:defRPr sz="2200">
        <a:latin typeface="+mj-lt"/>
        <a:ea typeface="+mj-ea"/>
        <a:cs typeface="+mj-cs"/>
        <a:sym typeface="Helvetica Neue"/>
      </a:defRPr>
    </a:lvl5pPr>
    <a:lvl6pPr indent="1143000" defTabSz="457200" latinLnBrk="0">
      <a:lnSpc>
        <a:spcPct val="116999"/>
      </a:lnSpc>
      <a:defRPr sz="2200">
        <a:latin typeface="+mj-lt"/>
        <a:ea typeface="+mj-ea"/>
        <a:cs typeface="+mj-cs"/>
        <a:sym typeface="Helvetica Neue"/>
      </a:defRPr>
    </a:lvl6pPr>
    <a:lvl7pPr indent="1371600" defTabSz="457200" latinLnBrk="0">
      <a:lnSpc>
        <a:spcPct val="116999"/>
      </a:lnSpc>
      <a:defRPr sz="2200">
        <a:latin typeface="+mj-lt"/>
        <a:ea typeface="+mj-ea"/>
        <a:cs typeface="+mj-cs"/>
        <a:sym typeface="Helvetica Neue"/>
      </a:defRPr>
    </a:lvl7pPr>
    <a:lvl8pPr indent="1600200" defTabSz="457200" latinLnBrk="0">
      <a:lnSpc>
        <a:spcPct val="116999"/>
      </a:lnSpc>
      <a:defRPr sz="2200">
        <a:latin typeface="+mj-lt"/>
        <a:ea typeface="+mj-ea"/>
        <a:cs typeface="+mj-cs"/>
        <a:sym typeface="Helvetica Neue"/>
      </a:defRPr>
    </a:lvl8pPr>
    <a:lvl9pPr indent="1828800" defTabSz="457200" latinLnBrk="0">
      <a:lnSpc>
        <a:spcPct val="116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noRot="1" noChangeAspect="1"/>
          </p:cNvSpPr>
          <p:nvPr>
            <p:ph type="sldImg"/>
          </p:nvPr>
        </p:nvSpPr>
        <p:spPr>
          <a:xfrm>
            <a:off x="381000" y="685800"/>
            <a:ext cx="6096000" cy="3429000"/>
          </a:xfrm>
          <a:prstGeom prst="rect">
            <a:avLst/>
          </a:prstGeom>
        </p:spPr>
        <p:txBody>
          <a:bodyPr/>
          <a:lstStyle/>
          <a:p>
            <a:endParaRPr/>
          </a:p>
        </p:txBody>
      </p:sp>
      <p:sp>
        <p:nvSpPr>
          <p:cNvPr id="111" name="Shape 111"/>
          <p:cNvSpPr>
            <a:spLocks noGrp="1"/>
          </p:cNvSpPr>
          <p:nvPr>
            <p:ph type="body" sz="quarter" idx="1"/>
          </p:nvPr>
        </p:nvSpPr>
        <p:spPr>
          <a:prstGeom prst="rect">
            <a:avLst/>
          </a:prstGeom>
        </p:spPr>
        <p:txBody>
          <a:bodyPr/>
          <a:lstStyle/>
          <a:p>
            <a:pPr algn="just">
              <a:defRPr sz="1800">
                <a:latin typeface="Cambria"/>
                <a:ea typeface="Cambria"/>
                <a:cs typeface="Cambria"/>
                <a:sym typeface="Cambria"/>
              </a:defRPr>
            </a:pPr>
            <a:r>
              <a:t>Je blijft stil terwijl leerlingen enkele seconden naar deze dia kijken. Je zegt: </a:t>
            </a:r>
          </a:p>
          <a:p>
            <a:pPr algn="just">
              <a:defRPr sz="1800" i="1">
                <a:latin typeface="Cambria"/>
                <a:ea typeface="Cambria"/>
                <a:cs typeface="Cambria"/>
                <a:sym typeface="Cambria"/>
              </a:defRPr>
            </a:pPr>
            <a:r>
              <a:t>“Het achterliggende doel van deze les is dat je kunt uitleggen wat feiten en ‘de waarheid’ met elkaar te maken hebben.” </a:t>
            </a:r>
          </a:p>
          <a:p>
            <a:pPr algn="just">
              <a:defRPr sz="1800" i="1">
                <a:latin typeface="Cambria"/>
                <a:ea typeface="Cambria"/>
                <a:cs typeface="Cambria"/>
                <a:sym typeface="Cambria"/>
              </a:defRPr>
            </a:pPr>
            <a:r>
              <a:t> </a:t>
            </a:r>
          </a:p>
          <a:p>
            <a:pPr algn="just">
              <a:defRPr sz="1800">
                <a:latin typeface="Cambria"/>
                <a:ea typeface="Cambria"/>
                <a:cs typeface="Cambria"/>
                <a:sym typeface="Cambria"/>
              </a:defRPr>
            </a:pPr>
            <a:r>
              <a:t>Je vraagt de klas</a:t>
            </a:r>
            <a:r>
              <a:rPr i="1"/>
              <a:t>: “wat is een feit’? Waarom dienen feiten in een rechtbank? </a:t>
            </a:r>
          </a:p>
          <a:p>
            <a:pPr algn="just">
              <a:defRPr sz="1800">
                <a:latin typeface="Cambria"/>
                <a:ea typeface="Cambria"/>
                <a:cs typeface="Cambria"/>
                <a:sym typeface="Cambria"/>
              </a:defRPr>
            </a:pPr>
            <a:r>
              <a:t>Uiteindelijk moet het antwoord hier ongeveer op uitkomen:</a:t>
            </a:r>
          </a:p>
          <a:p>
            <a:pPr algn="just">
              <a:defRPr sz="1800" i="1">
                <a:latin typeface="Cambria"/>
                <a:ea typeface="Cambria"/>
                <a:cs typeface="Cambria"/>
                <a:sym typeface="Cambria"/>
              </a:defRPr>
            </a:pPr>
            <a:r>
              <a:t>Feiten zijn nodig om de waarheid te achterhalen.  </a:t>
            </a:r>
          </a:p>
          <a:p>
            <a:pPr>
              <a:defRPr sz="1800" i="1">
                <a:latin typeface="Cambria"/>
                <a:ea typeface="Cambria"/>
                <a:cs typeface="Cambria"/>
                <a:sym typeface="Cambria"/>
              </a:defRPr>
            </a:pPr>
            <a:r>
              <a:t> </a:t>
            </a:r>
          </a:p>
          <a:p>
            <a:pPr>
              <a:defRPr sz="1800">
                <a:latin typeface="Cambria"/>
                <a:ea typeface="Cambria"/>
                <a:cs typeface="Cambria"/>
                <a:sym typeface="Cambria"/>
              </a:defRPr>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prstGeom prst="rect">
            <a:avLst/>
          </a:prstGeom>
        </p:spPr>
        <p:txBody>
          <a:bodyPr/>
          <a:lstStyle/>
          <a:p>
            <a:endParaRPr/>
          </a:p>
        </p:txBody>
      </p:sp>
      <p:sp>
        <p:nvSpPr>
          <p:cNvPr id="118" name="Shape 118"/>
          <p:cNvSpPr>
            <a:spLocks noGrp="1"/>
          </p:cNvSpPr>
          <p:nvPr>
            <p:ph type="body" sz="quarter" idx="1"/>
          </p:nvPr>
        </p:nvSpPr>
        <p:spPr>
          <a:prstGeom prst="rect">
            <a:avLst/>
          </a:prstGeom>
        </p:spPr>
        <p:txBody>
          <a:bodyPr/>
          <a:lstStyle/>
          <a:p>
            <a:pPr algn="just">
              <a:defRPr sz="1800">
                <a:latin typeface="Cambria"/>
                <a:ea typeface="Cambria"/>
                <a:cs typeface="Cambria"/>
                <a:sym typeface="Cambria"/>
              </a:defRPr>
            </a:pPr>
            <a:r>
              <a:t>Let op! Het dossier is op een bepaalde manier gevouwen. Leerlingen openen eerst de uitleg en vanuit daar kunnen ze rechtsboven het dossier uitvouwen. </a:t>
            </a:r>
          </a:p>
          <a:p>
            <a:pPr>
              <a:defRPr sz="1800" i="1">
                <a:latin typeface="Cambria"/>
                <a:ea typeface="Cambria"/>
                <a:cs typeface="Cambria"/>
                <a:sym typeface="Cambria"/>
              </a:defRPr>
            </a:pPr>
            <a:r>
              <a:t> </a:t>
            </a:r>
          </a:p>
          <a:p>
            <a:pPr>
              <a:defRPr sz="1800">
                <a:latin typeface="Cambria"/>
                <a:ea typeface="Cambria"/>
                <a:cs typeface="Cambria"/>
                <a:sym typeface="Cambria"/>
              </a:defRPr>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noRot="1" noChangeAspect="1"/>
          </p:cNvSpPr>
          <p:nvPr>
            <p:ph type="sldImg"/>
          </p:nvPr>
        </p:nvSpPr>
        <p:spPr>
          <a:prstGeom prst="rect">
            <a:avLst/>
          </a:prstGeom>
        </p:spPr>
        <p:txBody>
          <a:bodyPr/>
          <a:lstStyle/>
          <a:p>
            <a:endParaRPr/>
          </a:p>
        </p:txBody>
      </p:sp>
      <p:sp>
        <p:nvSpPr>
          <p:cNvPr id="124" name="Shape 124"/>
          <p:cNvSpPr>
            <a:spLocks noGrp="1"/>
          </p:cNvSpPr>
          <p:nvPr>
            <p:ph type="body" sz="quarter" idx="1"/>
          </p:nvPr>
        </p:nvSpPr>
        <p:spPr>
          <a:prstGeom prst="rect">
            <a:avLst/>
          </a:prstGeom>
        </p:spPr>
        <p:txBody>
          <a:bodyPr/>
          <a:lstStyle/>
          <a:p>
            <a:pPr>
              <a:defRPr sz="1800">
                <a:latin typeface="Cambria"/>
                <a:ea typeface="Cambria"/>
                <a:cs typeface="Cambria"/>
                <a:sym typeface="Cambria"/>
              </a:defRPr>
            </a:pPr>
            <a:r>
              <a:t>Let op! Het dossier is op een bepaalde manier gevouwen. Leerlingen openen eerst de uitleg en vanuit daar kunnen ze rechtsboven het dossier uitvouwen. Voor het verloop van de les is van groot belang. </a:t>
            </a:r>
          </a:p>
          <a:p>
            <a:pPr>
              <a:defRPr sz="1800">
                <a:latin typeface="Cambria"/>
                <a:ea typeface="Cambria"/>
                <a:cs typeface="Cambria"/>
                <a:sym typeface="Cambria"/>
              </a:defRPr>
            </a:pPr>
            <a:r>
              <a:t> </a:t>
            </a:r>
          </a:p>
          <a:p>
            <a:pPr algn="just">
              <a:defRPr sz="1800">
                <a:latin typeface="Cambria"/>
                <a:ea typeface="Cambria"/>
                <a:cs typeface="Cambria"/>
                <a:sym typeface="Cambria"/>
              </a:defRPr>
            </a:pPr>
            <a:r>
              <a:t>Geeft na 20 minuten een seintje dat de tijd voorbij is. Geef aan dat de komende minuut elk groepje zijn of haar definitieve beslissing moet bepalen: schuldig of onschuldig.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noRot="1" noChangeAspect="1"/>
          </p:cNvSpPr>
          <p:nvPr>
            <p:ph type="sldImg"/>
          </p:nvPr>
        </p:nvSpPr>
        <p:spPr>
          <a:prstGeom prst="rect">
            <a:avLst/>
          </a:prstGeom>
        </p:spPr>
        <p:txBody>
          <a:bodyPr/>
          <a:lstStyle/>
          <a:p>
            <a:endParaRPr/>
          </a:p>
        </p:txBody>
      </p:sp>
      <p:sp>
        <p:nvSpPr>
          <p:cNvPr id="130" name="Shape 130"/>
          <p:cNvSpPr>
            <a:spLocks noGrp="1"/>
          </p:cNvSpPr>
          <p:nvPr>
            <p:ph type="body" sz="quarter" idx="1"/>
          </p:nvPr>
        </p:nvSpPr>
        <p:spPr>
          <a:prstGeom prst="rect">
            <a:avLst/>
          </a:prstGeom>
        </p:spPr>
        <p:txBody>
          <a:bodyPr/>
          <a:lstStyle>
            <a:lvl1pPr>
              <a:defRPr sz="1800">
                <a:latin typeface="Cambria"/>
                <a:ea typeface="Cambria"/>
                <a:cs typeface="Cambria"/>
                <a:sym typeface="Cambria"/>
              </a:defRPr>
            </a:lvl1pPr>
          </a:lstStyle>
          <a:p>
            <a:r>
              <a:t>Turf op het bord de uitslag.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noRot="1" noChangeAspect="1"/>
          </p:cNvSpPr>
          <p:nvPr>
            <p:ph type="sldImg"/>
          </p:nvPr>
        </p:nvSpPr>
        <p:spPr>
          <a:prstGeom prst="rect">
            <a:avLst/>
          </a:prstGeom>
        </p:spPr>
        <p:txBody>
          <a:bodyPr/>
          <a:lstStyle/>
          <a:p>
            <a:endParaRPr/>
          </a:p>
        </p:txBody>
      </p:sp>
      <p:sp>
        <p:nvSpPr>
          <p:cNvPr id="134" name="Shape 134"/>
          <p:cNvSpPr>
            <a:spLocks noGrp="1"/>
          </p:cNvSpPr>
          <p:nvPr>
            <p:ph type="body" sz="quarter" idx="1"/>
          </p:nvPr>
        </p:nvSpPr>
        <p:spPr>
          <a:prstGeom prst="rect">
            <a:avLst/>
          </a:prstGeom>
        </p:spPr>
        <p:txBody>
          <a:bodyPr/>
          <a:lstStyle/>
          <a:p>
            <a:pPr algn="just">
              <a:defRPr sz="1800">
                <a:latin typeface="Cambria"/>
                <a:ea typeface="Cambria"/>
                <a:cs typeface="Cambria"/>
                <a:sym typeface="Cambria"/>
              </a:defRPr>
            </a:pPr>
            <a:r>
              <a:t>Onderwijs-leer-gesprek over het vonnis van de leerlingen  </a:t>
            </a:r>
          </a:p>
          <a:p>
            <a:pPr algn="just">
              <a:defRPr sz="1800">
                <a:latin typeface="Cambria"/>
                <a:ea typeface="Cambria"/>
                <a:cs typeface="Cambria"/>
                <a:sym typeface="Cambria"/>
              </a:defRPr>
            </a:pPr>
            <a:r>
              <a:t>Leerlingen hebben nu de gelegenheid hun keuze toe te lichten en vragen te stellen. </a:t>
            </a:r>
          </a:p>
          <a:p>
            <a:pPr algn="just">
              <a:defRPr sz="1800">
                <a:latin typeface="Cambria"/>
                <a:ea typeface="Cambria"/>
                <a:cs typeface="Cambria"/>
                <a:sym typeface="Cambria"/>
              </a:defRPr>
            </a:pPr>
            <a:r>
              <a:t> </a:t>
            </a:r>
          </a:p>
          <a:p>
            <a:pPr algn="just">
              <a:defRPr sz="1800">
                <a:latin typeface="Cambria"/>
                <a:ea typeface="Cambria"/>
                <a:cs typeface="Cambria"/>
                <a:sym typeface="Cambria"/>
              </a:defRPr>
            </a:pPr>
            <a:r>
              <a:t>Mogelijke bespreekpunten (naast vrije inbreng voor de leerlingen):</a:t>
            </a:r>
          </a:p>
          <a:p>
            <a:pPr algn="just">
              <a:defRPr sz="1800">
                <a:latin typeface="Cambria"/>
                <a:ea typeface="Cambria"/>
                <a:cs typeface="Cambria"/>
                <a:sym typeface="Cambria"/>
              </a:defRPr>
            </a:pPr>
            <a:r>
              <a:t>- welke feiten wogen zwaarder dan andere? Waarom? </a:t>
            </a:r>
          </a:p>
          <a:p>
            <a:pPr algn="just">
              <a:defRPr sz="1800">
                <a:latin typeface="Cambria"/>
                <a:ea typeface="Cambria"/>
                <a:cs typeface="Cambria"/>
                <a:sym typeface="Cambria"/>
              </a:defRPr>
            </a:pPr>
            <a:r>
              <a:t>- welke feiten zetten op het verkeerde been?</a:t>
            </a:r>
          </a:p>
          <a:p>
            <a:pPr algn="just">
              <a:defRPr sz="1800">
                <a:latin typeface="Cambria"/>
                <a:ea typeface="Cambria"/>
                <a:cs typeface="Cambria"/>
                <a:sym typeface="Cambria"/>
              </a:defRPr>
            </a:pPr>
            <a:r>
              <a:t>- is het mogelijk op basis van deze informatie een goede keuze te maken?</a:t>
            </a:r>
          </a:p>
          <a:p>
            <a:pPr algn="just">
              <a:defRPr sz="1800">
                <a:latin typeface="Cambria"/>
                <a:ea typeface="Cambria"/>
                <a:cs typeface="Cambria"/>
                <a:sym typeface="Cambria"/>
              </a:defRPr>
            </a:pPr>
            <a:r>
              <a:t>- maakt het voor je oordeel uit in welke volgorde je de kaarten leest? </a:t>
            </a:r>
          </a:p>
          <a:p>
            <a:pPr algn="just">
              <a:defRPr sz="1800">
                <a:latin typeface="Cambria"/>
                <a:ea typeface="Cambria"/>
                <a:cs typeface="Cambria"/>
                <a:sym typeface="Cambria"/>
              </a:defRPr>
            </a:pPr>
            <a:r>
              <a:t>- stel, de rechter blijft twijfelen of de verdachte schuldig is: wat moet hij dan besluiten?</a:t>
            </a:r>
          </a:p>
          <a:p>
            <a:pPr>
              <a:defRPr sz="1800">
                <a:latin typeface="Cambria"/>
                <a:ea typeface="Cambria"/>
                <a:cs typeface="Cambria"/>
                <a:sym typeface="Cambria"/>
              </a:defRPr>
            </a:pPr>
            <a:r>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noRot="1" noChangeAspect="1"/>
          </p:cNvSpPr>
          <p:nvPr>
            <p:ph type="sldImg"/>
          </p:nvPr>
        </p:nvSpPr>
        <p:spPr>
          <a:prstGeom prst="rect">
            <a:avLst/>
          </a:prstGeom>
        </p:spPr>
        <p:txBody>
          <a:bodyPr/>
          <a:lstStyle/>
          <a:p>
            <a:endParaRPr/>
          </a:p>
        </p:txBody>
      </p:sp>
      <p:sp>
        <p:nvSpPr>
          <p:cNvPr id="143" name="Shape 143"/>
          <p:cNvSpPr>
            <a:spLocks noGrp="1"/>
          </p:cNvSpPr>
          <p:nvPr>
            <p:ph type="body" sz="quarter" idx="1"/>
          </p:nvPr>
        </p:nvSpPr>
        <p:spPr>
          <a:prstGeom prst="rect">
            <a:avLst/>
          </a:prstGeom>
        </p:spPr>
        <p:txBody>
          <a:bodyPr/>
          <a:lstStyle/>
          <a:p>
            <a:pPr>
              <a:defRPr sz="1800">
                <a:latin typeface="Cambria"/>
                <a:ea typeface="Cambria"/>
                <a:cs typeface="Cambria"/>
                <a:sym typeface="Cambria"/>
              </a:defRPr>
            </a:pPr>
            <a:r>
              <a:t>Leerlingen krijgen nu het echte verhaal van Amanda te zien. Het verhaal van Lucia de Berk. </a:t>
            </a:r>
          </a:p>
          <a:p>
            <a:pPr>
              <a:defRPr sz="1800">
                <a:latin typeface="Cambria"/>
                <a:ea typeface="Cambria"/>
                <a:cs typeface="Cambria"/>
                <a:sym typeface="Cambria"/>
              </a:defRPr>
            </a:pPr>
            <a:r>
              <a:t> </a:t>
            </a:r>
          </a:p>
          <a:p>
            <a:pPr algn="just">
              <a:defRPr sz="1800">
                <a:latin typeface="Cambria"/>
                <a:ea typeface="Cambria"/>
                <a:cs typeface="Cambria"/>
                <a:sym typeface="Cambria"/>
              </a:defRPr>
            </a:pPr>
            <a:r>
              <a:t>Druk op een van de keuzes die de klas (of groep) heeft gemaakt. Hierna zeg je:  </a:t>
            </a:r>
            <a:r>
              <a:rPr i="1"/>
              <a:t>“Het echte vonnis, oftewel de waarheid in deze zaak, volgt nu. Let goed op’’.  </a:t>
            </a:r>
            <a:r>
              <a:t>Start de video via YouTube*</a:t>
            </a:r>
          </a:p>
          <a:p>
            <a:pPr>
              <a:defRPr sz="1800">
                <a:latin typeface="Cambria"/>
                <a:ea typeface="Cambria"/>
                <a:cs typeface="Cambria"/>
                <a:sym typeface="Cambria"/>
              </a:defRPr>
            </a:pPr>
            <a:r>
              <a:t> </a:t>
            </a:r>
          </a:p>
          <a:p>
            <a:pPr>
              <a:defRPr sz="1800" b="1">
                <a:latin typeface="Cambria"/>
                <a:ea typeface="Cambria"/>
                <a:cs typeface="Cambria"/>
                <a:sym typeface="Cambria"/>
              </a:defRPr>
            </a:pPr>
            <a:r>
              <a:t> </a:t>
            </a:r>
          </a:p>
          <a:p>
            <a:pPr algn="just">
              <a:defRPr sz="1800">
                <a:latin typeface="Cambria"/>
                <a:ea typeface="Cambria"/>
                <a:cs typeface="Cambria"/>
                <a:sym typeface="Cambria"/>
              </a:defRPr>
            </a:pPr>
            <a:r>
              <a:t>Er is een klein verschil tussen versie schuldig en onschuldig van de video Schuldig of onschuldig. In versie onschuldig zegt Stijn Franken: “De </a:t>
            </a:r>
            <a:r>
              <a:rPr i="1"/>
              <a:t>meesten</a:t>
            </a:r>
            <a:r>
              <a:t> van jullie hebben uiteindelijk een juist oordeel geveld”. In versie schuldig zegt hij: “Een </a:t>
            </a:r>
            <a:r>
              <a:rPr i="1"/>
              <a:t>aantal</a:t>
            </a:r>
            <a:r>
              <a:t> van jullie heeft de waarheid achterhaald”.</a:t>
            </a:r>
          </a:p>
          <a:p>
            <a:pPr algn="just">
              <a:defRPr sz="1800">
                <a:latin typeface="Cambria"/>
                <a:ea typeface="Cambria"/>
                <a:cs typeface="Cambria"/>
                <a:sym typeface="Cambria"/>
              </a:defRPr>
            </a:pPr>
            <a:r>
              <a:t> </a:t>
            </a:r>
          </a:p>
          <a:p>
            <a:pPr algn="just">
              <a:defRPr sz="1800">
                <a:latin typeface="Cambria"/>
                <a:ea typeface="Cambria"/>
                <a:cs typeface="Cambria"/>
                <a:sym typeface="Cambria"/>
              </a:defRPr>
            </a:pPr>
            <a:r>
              <a:t> </a:t>
            </a:r>
          </a:p>
          <a:p>
            <a:pPr algn="just">
              <a:defRPr sz="1800">
                <a:latin typeface="Cambria"/>
                <a:ea typeface="Cambria"/>
                <a:cs typeface="Cambria"/>
                <a:sym typeface="Cambria"/>
              </a:defRPr>
            </a:pPr>
            <a:r>
              <a:t>Na het bekijken zeg je </a:t>
            </a:r>
          </a:p>
          <a:p>
            <a:pPr algn="just">
              <a:defRPr sz="1800" i="1">
                <a:latin typeface="Cambria"/>
                <a:ea typeface="Cambria"/>
                <a:cs typeface="Cambria"/>
                <a:sym typeface="Cambria"/>
              </a:defRPr>
            </a:pPr>
            <a:r>
              <a:t>“Lucia werd aanvankelijk veroordeeld tot levenslang. Een professor en zijn zus, een verpleeghuisarts, ontdekten dat er allerlei fouten waren gemaakt door justitie. De moorden waar Lucia van werd beschuldigd waren helemaal geen moorden, maar bleken natuurlijke sterfgevallen. Rechters bekeken haar zaak opnieuw, en spraken Lucia vrij.”</a:t>
            </a:r>
          </a:p>
          <a:p>
            <a:pPr>
              <a:defRPr sz="1800" b="1">
                <a:latin typeface="Cambria"/>
                <a:ea typeface="Cambria"/>
                <a:cs typeface="Cambria"/>
                <a:sym typeface="Cambria"/>
              </a:defRPr>
            </a:pPr>
            <a:r>
              <a:t> </a:t>
            </a:r>
          </a:p>
          <a:p>
            <a:pPr>
              <a:defRPr sz="1800" b="1">
                <a:latin typeface="Cambria"/>
                <a:ea typeface="Cambria"/>
                <a:cs typeface="Cambria"/>
                <a:sym typeface="Cambria"/>
              </a:defRPr>
            </a:pPr>
            <a:r>
              <a:t> </a:t>
            </a:r>
          </a:p>
          <a:p>
            <a:pPr>
              <a:defRPr sz="1800">
                <a:latin typeface="Cambria"/>
                <a:ea typeface="Cambria"/>
                <a:cs typeface="Cambria"/>
                <a:sym typeface="Cambria"/>
              </a:defRPr>
            </a:pPr>
            <a:r>
              <a:t>Alternatief: Vraag leerlingen het dossier om te draaien. Daar kunnen ze het echte verhaal lezen van Amanda. </a:t>
            </a:r>
          </a:p>
          <a:p>
            <a:pPr>
              <a:defRPr sz="1800" b="1">
                <a:latin typeface="Cambria"/>
                <a:ea typeface="Cambria"/>
                <a:cs typeface="Cambria"/>
                <a:sym typeface="Cambria"/>
              </a:defRPr>
            </a:pPr>
            <a:r>
              <a:t> </a:t>
            </a:r>
          </a:p>
          <a:p>
            <a:pPr>
              <a:defRPr sz="1800" i="1">
                <a:latin typeface="Cambria"/>
                <a:ea typeface="Cambria"/>
                <a:cs typeface="Cambria"/>
                <a:sym typeface="Cambria"/>
              </a:defRPr>
            </a:pPr>
            <a:r>
              <a:t> </a:t>
            </a:r>
          </a:p>
          <a:p>
            <a:pPr>
              <a:defRPr sz="1800" i="1">
                <a:latin typeface="Cambria"/>
                <a:ea typeface="Cambria"/>
                <a:cs typeface="Cambria"/>
                <a:sym typeface="Cambria"/>
              </a:defRPr>
            </a:pPr>
            <a:r>
              <a:t>*)Even Centraal heeft geen rechten van de video’s en ze dienen op YouTube bekeken te worden. Even Centraal is niet verantwoordelijk voor de inhoud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noRot="1" noChangeAspect="1"/>
          </p:cNvSpPr>
          <p:nvPr>
            <p:ph type="sldImg"/>
          </p:nvPr>
        </p:nvSpPr>
        <p:spPr>
          <a:prstGeom prst="rect">
            <a:avLst/>
          </a:prstGeom>
        </p:spPr>
        <p:txBody>
          <a:bodyPr/>
          <a:lstStyle/>
          <a:p>
            <a:endParaRPr/>
          </a:p>
        </p:txBody>
      </p:sp>
      <p:sp>
        <p:nvSpPr>
          <p:cNvPr id="150" name="Shape 150"/>
          <p:cNvSpPr>
            <a:spLocks noGrp="1"/>
          </p:cNvSpPr>
          <p:nvPr>
            <p:ph type="body" sz="quarter" idx="1"/>
          </p:nvPr>
        </p:nvSpPr>
        <p:spPr>
          <a:prstGeom prst="rect">
            <a:avLst/>
          </a:prstGeom>
        </p:spPr>
        <p:txBody>
          <a:bodyPr/>
          <a:lstStyle>
            <a:lvl1pPr>
              <a:defRPr sz="1800" i="1">
                <a:latin typeface="Cambria"/>
                <a:ea typeface="Cambria"/>
                <a:cs typeface="Cambria"/>
                <a:sym typeface="Cambria"/>
              </a:defRPr>
            </a:lvl1pPr>
          </a:lstStyle>
          <a:p>
            <a:r>
              <a:t>“Nu komt degene over wie jullie beslist hebben aan het woord. Lucia de Berk zelf heeft dus ook nog een videoboodschap voor jullie. Toen ze in de gevangenis zat kreeg ze een beroerte waardoor ze deels verlamd raakte en moeilijk kon spreken. Dat merk je nog aan hoe ze praat. Kijkvraag: welke boodschap heeft ze voor jullie m.b.t het doel van deze les? Wat was dat doel ook alweer?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xfrm>
            <a:off x="381000" y="685800"/>
            <a:ext cx="6096000" cy="3429000"/>
          </a:xfrm>
          <a:prstGeom prst="rect">
            <a:avLst/>
          </a:prstGeom>
        </p:spPr>
        <p:txBody>
          <a:bodyPr/>
          <a:lstStyle/>
          <a:p>
            <a:endParaRPr/>
          </a:p>
        </p:txBody>
      </p:sp>
      <p:sp>
        <p:nvSpPr>
          <p:cNvPr id="156" name="Shape 156"/>
          <p:cNvSpPr>
            <a:spLocks noGrp="1"/>
          </p:cNvSpPr>
          <p:nvPr>
            <p:ph type="body" sz="quarter" idx="1"/>
          </p:nvPr>
        </p:nvSpPr>
        <p:spPr>
          <a:prstGeom prst="rect">
            <a:avLst/>
          </a:prstGeom>
        </p:spPr>
        <p:txBody>
          <a:bodyPr/>
          <a:lstStyle/>
          <a:p>
            <a:pPr algn="just">
              <a:defRPr sz="1800">
                <a:latin typeface="Cambria"/>
                <a:ea typeface="Cambria"/>
                <a:cs typeface="Cambria"/>
                <a:sym typeface="Cambria"/>
              </a:defRPr>
            </a:pPr>
            <a:r>
              <a:t>Je blijft stil terwijl leerlingen enkele seconden naar deze dia kijken. </a:t>
            </a:r>
            <a:r>
              <a:rPr i="1"/>
              <a:t> </a:t>
            </a:r>
          </a:p>
          <a:p>
            <a:pPr algn="just">
              <a:defRPr sz="1800" i="1">
                <a:latin typeface="Cambria"/>
                <a:ea typeface="Cambria"/>
                <a:cs typeface="Cambria"/>
                <a:sym typeface="Cambria"/>
              </a:defRPr>
            </a:pPr>
            <a:r>
              <a:t> </a:t>
            </a:r>
          </a:p>
          <a:p>
            <a:pPr algn="just">
              <a:defRPr sz="1800">
                <a:latin typeface="Cambria"/>
                <a:ea typeface="Cambria"/>
                <a:cs typeface="Cambria"/>
                <a:sym typeface="Cambria"/>
              </a:defRPr>
            </a:pPr>
            <a:r>
              <a:t>Je vraagt de klas</a:t>
            </a:r>
            <a:r>
              <a:rPr i="1"/>
              <a:t>: “Waar hebben jullie als rechter feiten voor nodig?” en vraag verder of feiten altijd zorgen voor de waarheid. </a:t>
            </a:r>
          </a:p>
          <a:p>
            <a:pPr algn="just">
              <a:defRPr sz="1800" i="1">
                <a:latin typeface="Cambria"/>
                <a:ea typeface="Cambria"/>
                <a:cs typeface="Cambria"/>
                <a:sym typeface="Cambria"/>
              </a:defRPr>
            </a:pPr>
            <a:endParaRPr i="1"/>
          </a:p>
          <a:p>
            <a:pPr algn="just">
              <a:defRPr sz="1800">
                <a:latin typeface="Cambria"/>
                <a:ea typeface="Cambria"/>
                <a:cs typeface="Cambria"/>
                <a:sym typeface="Cambria"/>
              </a:defRPr>
            </a:pPr>
            <a:r>
              <a:t>Behandel mogelijk de volgende punten in een onderwijs-leer-gesprek</a:t>
            </a:r>
            <a:endParaRPr i="1"/>
          </a:p>
          <a:p>
            <a:pPr algn="just">
              <a:defRPr sz="1800">
                <a:latin typeface="Cambria"/>
                <a:ea typeface="Cambria"/>
                <a:cs typeface="Cambria"/>
                <a:sym typeface="Cambria"/>
              </a:defRPr>
            </a:pPr>
            <a:r>
              <a:t>- dat feiten niet automatisch de waarheid opleveren </a:t>
            </a:r>
          </a:p>
          <a:p>
            <a:pPr algn="just">
              <a:defRPr sz="1800">
                <a:latin typeface="Cambria"/>
                <a:ea typeface="Cambria"/>
                <a:cs typeface="Cambria"/>
                <a:sym typeface="Cambria"/>
              </a:defRPr>
            </a:pPr>
            <a:r>
              <a:t>- dat niet alle feiten relevant zijn om de waarheid te achterhalen</a:t>
            </a:r>
          </a:p>
          <a:p>
            <a:pPr algn="just">
              <a:defRPr sz="1800">
                <a:latin typeface="Cambria"/>
                <a:ea typeface="Cambria"/>
                <a:cs typeface="Cambria"/>
                <a:sym typeface="Cambria"/>
              </a:defRPr>
            </a:pPr>
            <a:r>
              <a:t>- dat feiten nodig zijn voor de waarheid, maar dat je ze daarnaast ook juist moet interpreteren</a:t>
            </a:r>
          </a:p>
          <a:p>
            <a:pPr algn="just">
              <a:defRPr sz="1800" i="1">
                <a:latin typeface="Cambria"/>
                <a:ea typeface="Cambria"/>
                <a:cs typeface="Cambria"/>
                <a:sym typeface="Cambria"/>
              </a:defRPr>
            </a:pPr>
            <a:endParaRPr/>
          </a:p>
          <a:p>
            <a:pPr algn="just">
              <a:defRPr sz="1800" i="1">
                <a:latin typeface="Cambria"/>
                <a:ea typeface="Cambria"/>
                <a:cs typeface="Cambria"/>
                <a:sym typeface="Cambria"/>
              </a:defRPr>
            </a:pPr>
            <a:endParaRPr/>
          </a:p>
          <a:p>
            <a:pPr algn="just">
              <a:defRPr sz="1800">
                <a:latin typeface="Cambria"/>
                <a:ea typeface="Cambria"/>
                <a:cs typeface="Cambria"/>
                <a:sym typeface="Cambria"/>
              </a:defRPr>
            </a:pPr>
            <a:endParaRPr/>
          </a:p>
          <a:p>
            <a:pPr>
              <a:defRPr sz="1800" i="1">
                <a:latin typeface="Cambria"/>
                <a:ea typeface="Cambria"/>
                <a:cs typeface="Cambria"/>
                <a:sym typeface="Cambria"/>
              </a:defRPr>
            </a:pPr>
            <a:r>
              <a:t> </a:t>
            </a:r>
          </a:p>
          <a:p>
            <a:pPr>
              <a:defRPr sz="1800" i="1">
                <a:latin typeface="Cambria"/>
                <a:ea typeface="Cambria"/>
                <a:cs typeface="Cambria"/>
                <a:sym typeface="Cambria"/>
              </a:defRPr>
            </a:pPr>
            <a:r>
              <a:t> </a:t>
            </a:r>
          </a:p>
          <a:p>
            <a:pPr>
              <a:defRPr sz="1800">
                <a:latin typeface="Cambria"/>
                <a:ea typeface="Cambria"/>
                <a:cs typeface="Cambria"/>
                <a:sym typeface="Cambria"/>
              </a:defRPr>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11" name="Title Text"/>
          <p:cNvSpPr txBox="1">
            <a:spLocks noGrp="1"/>
          </p:cNvSpPr>
          <p:nvPr>
            <p:ph type="title"/>
          </p:nvPr>
        </p:nvSpPr>
        <p:spPr>
          <a:xfrm>
            <a:off x="3048000" y="2244725"/>
            <a:ext cx="18288000" cy="4775200"/>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3048000" y="7204075"/>
            <a:ext cx="18288000" cy="3311525"/>
          </a:xfrm>
          <a:prstGeom prst="rect">
            <a:avLst/>
          </a:prstGeom>
        </p:spPr>
        <p:txBody>
          <a:bodyPr/>
          <a:lstStyle>
            <a:lvl1pPr marL="0" indent="0" algn="ctr">
              <a:buSzTx/>
              <a:buNone/>
              <a:defRPr sz="2400"/>
            </a:lvl1pPr>
            <a:lvl2pPr marL="0" indent="457200" algn="ctr">
              <a:buSzTx/>
              <a:buNone/>
              <a:defRPr sz="2400"/>
            </a:lvl2pPr>
            <a:lvl3pPr marL="0" indent="914400" algn="ctr">
              <a:buSzTx/>
              <a:buNone/>
              <a:defRPr sz="2400"/>
            </a:lvl3pPr>
            <a:lvl4pPr marL="0" indent="1371600" algn="ctr">
              <a:buSzTx/>
              <a:buNone/>
              <a:defRPr sz="2400"/>
            </a:lvl4pPr>
            <a:lvl5pPr marL="0" indent="1828800" algn="ctr">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Afbeelding met bijschrift">
    <p:spTree>
      <p:nvGrpSpPr>
        <p:cNvPr id="1" name=""/>
        <p:cNvGrpSpPr/>
        <p:nvPr/>
      </p:nvGrpSpPr>
      <p:grpSpPr>
        <a:xfrm>
          <a:off x="0" y="0"/>
          <a:ext cx="0" cy="0"/>
          <a:chOff x="0" y="0"/>
          <a:chExt cx="0" cy="0"/>
        </a:xfrm>
      </p:grpSpPr>
      <p:sp>
        <p:nvSpPr>
          <p:cNvPr id="91" name="Title Text"/>
          <p:cNvSpPr txBox="1">
            <a:spLocks noGrp="1"/>
          </p:cNvSpPr>
          <p:nvPr>
            <p:ph type="title"/>
          </p:nvPr>
        </p:nvSpPr>
        <p:spPr>
          <a:xfrm>
            <a:off x="1679575" y="914400"/>
            <a:ext cx="7864475" cy="3200400"/>
          </a:xfrm>
          <a:prstGeom prst="rect">
            <a:avLst/>
          </a:prstGeom>
        </p:spPr>
        <p:txBody>
          <a:bodyPr anchor="b"/>
          <a:lstStyle>
            <a:lvl1pPr>
              <a:defRPr sz="3200"/>
            </a:lvl1pPr>
          </a:lstStyle>
          <a:p>
            <a:r>
              <a:t>Title Text</a:t>
            </a:r>
          </a:p>
        </p:txBody>
      </p:sp>
      <p:sp>
        <p:nvSpPr>
          <p:cNvPr id="92" name="Tijdelijke aanduiding voor afbeelding 2"/>
          <p:cNvSpPr>
            <a:spLocks noGrp="1"/>
          </p:cNvSpPr>
          <p:nvPr>
            <p:ph type="pic" sz="half" idx="21"/>
          </p:nvPr>
        </p:nvSpPr>
        <p:spPr>
          <a:xfrm>
            <a:off x="10366375" y="1974850"/>
            <a:ext cx="12344400" cy="9747250"/>
          </a:xfrm>
          <a:prstGeom prst="rect">
            <a:avLst/>
          </a:prstGeom>
        </p:spPr>
        <p:txBody>
          <a:bodyPr lIns="91439" tIns="45719" rIns="91439" bIns="45719">
            <a:noAutofit/>
          </a:bodyPr>
          <a:lstStyle/>
          <a:p>
            <a:endParaRPr/>
          </a:p>
        </p:txBody>
      </p:sp>
      <p:sp>
        <p:nvSpPr>
          <p:cNvPr id="93" name="Body Level One…"/>
          <p:cNvSpPr txBox="1">
            <a:spLocks noGrp="1"/>
          </p:cNvSpPr>
          <p:nvPr>
            <p:ph type="body" sz="quarter" idx="1"/>
          </p:nvPr>
        </p:nvSpPr>
        <p:spPr>
          <a:xfrm>
            <a:off x="1679575" y="4114800"/>
            <a:ext cx="7864475" cy="7623175"/>
          </a:xfrm>
          <a:prstGeom prst="rect">
            <a:avLst/>
          </a:prstGeom>
        </p:spPr>
        <p:txBody>
          <a:bodyPr/>
          <a:lstStyle>
            <a:lvl1pPr marL="0" indent="0">
              <a:buSzTx/>
              <a:buNone/>
              <a:defRPr sz="1600"/>
            </a:lvl1pPr>
            <a:lvl2pPr marL="0" indent="457200">
              <a:buSzTx/>
              <a:buNone/>
              <a:defRPr sz="1600"/>
            </a:lvl2pPr>
            <a:lvl3pPr marL="0" indent="914400">
              <a:buSzTx/>
              <a:buNone/>
              <a:defRPr sz="1600"/>
            </a:lvl3pPr>
            <a:lvl4pPr marL="0" indent="1371600">
              <a:buSzTx/>
              <a:buNone/>
              <a:defRPr sz="1600"/>
            </a:lvl4pPr>
            <a:lvl5pPr marL="0" indent="1828800">
              <a:buSzTx/>
              <a:buNone/>
              <a:defRPr sz="1600"/>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dia 0">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0" name="Title Text"/>
          <p:cNvSpPr txBox="1">
            <a:spLocks noGrp="1"/>
          </p:cNvSpPr>
          <p:nvPr>
            <p:ph type="title"/>
          </p:nvPr>
        </p:nvSpPr>
        <p:spPr>
          <a:xfrm>
            <a:off x="3048000" y="2244725"/>
            <a:ext cx="18288000" cy="4775200"/>
          </a:xfrm>
          <a:prstGeom prst="rect">
            <a:avLst/>
          </a:prstGeom>
        </p:spPr>
        <p:txBody>
          <a:bodyPr anchor="b"/>
          <a:lstStyle>
            <a:lvl1pPr algn="ctr">
              <a:defRPr sz="6000"/>
            </a:lvl1pPr>
          </a:lstStyle>
          <a:p>
            <a:r>
              <a:t>Title Text</a:t>
            </a:r>
          </a:p>
        </p:txBody>
      </p:sp>
      <p:sp>
        <p:nvSpPr>
          <p:cNvPr id="21" name="Body Level One…"/>
          <p:cNvSpPr txBox="1">
            <a:spLocks noGrp="1"/>
          </p:cNvSpPr>
          <p:nvPr>
            <p:ph type="body" sz="quarter" idx="1"/>
          </p:nvPr>
        </p:nvSpPr>
        <p:spPr>
          <a:xfrm>
            <a:off x="3048000" y="7204075"/>
            <a:ext cx="18288000" cy="3311525"/>
          </a:xfrm>
          <a:prstGeom prst="rect">
            <a:avLst/>
          </a:prstGeom>
        </p:spPr>
        <p:txBody>
          <a:bodyPr/>
          <a:lstStyle>
            <a:lvl1pPr marL="0" indent="0" algn="ctr">
              <a:buSzTx/>
              <a:buNone/>
              <a:defRPr sz="2400"/>
            </a:lvl1pPr>
            <a:lvl2pPr marL="0" indent="457200" algn="ctr">
              <a:buSzTx/>
              <a:buNone/>
              <a:defRPr sz="2400"/>
            </a:lvl2pPr>
            <a:lvl3pPr marL="0" indent="914400" algn="ctr">
              <a:buSzTx/>
              <a:buNone/>
              <a:defRPr sz="2400"/>
            </a:lvl3pPr>
            <a:lvl4pPr marL="0" indent="1371600" algn="ctr">
              <a:buSzTx/>
              <a:buNone/>
              <a:defRPr sz="2400"/>
            </a:lvl4pPr>
            <a:lvl5pPr marL="0" indent="1828800" algn="ctr">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en object">
    <p:spTree>
      <p:nvGrpSpPr>
        <p:cNvPr id="1" name=""/>
        <p:cNvGrpSpPr/>
        <p:nvPr/>
      </p:nvGrpSpPr>
      <p:grpSpPr>
        <a:xfrm>
          <a:off x="0" y="0"/>
          <a:ext cx="0" cy="0"/>
          <a:chOff x="0" y="0"/>
          <a:chExt cx="0" cy="0"/>
        </a:xfrm>
      </p:grpSpPr>
      <p:sp>
        <p:nvSpPr>
          <p:cNvPr id="29" name="Title Text"/>
          <p:cNvSpPr txBox="1">
            <a:spLocks noGrp="1"/>
          </p:cNvSpPr>
          <p:nvPr>
            <p:ph type="title"/>
          </p:nvPr>
        </p:nvSpPr>
        <p:spPr>
          <a:prstGeom prst="rect">
            <a:avLst/>
          </a:prstGeom>
        </p:spPr>
        <p:txBody>
          <a:bodyPr/>
          <a:lstStyle/>
          <a:p>
            <a:r>
              <a:t>Title Text</a:t>
            </a:r>
          </a:p>
        </p:txBody>
      </p:sp>
      <p:sp>
        <p:nvSpPr>
          <p:cNvPr id="3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ekop">
    <p:spTree>
      <p:nvGrpSpPr>
        <p:cNvPr id="1" name=""/>
        <p:cNvGrpSpPr/>
        <p:nvPr/>
      </p:nvGrpSpPr>
      <p:grpSpPr>
        <a:xfrm>
          <a:off x="0" y="0"/>
          <a:ext cx="0" cy="0"/>
          <a:chOff x="0" y="0"/>
          <a:chExt cx="0" cy="0"/>
        </a:xfrm>
      </p:grpSpPr>
      <p:sp>
        <p:nvSpPr>
          <p:cNvPr id="38" name="Title Text"/>
          <p:cNvSpPr txBox="1">
            <a:spLocks noGrp="1"/>
          </p:cNvSpPr>
          <p:nvPr>
            <p:ph type="title"/>
          </p:nvPr>
        </p:nvSpPr>
        <p:spPr>
          <a:xfrm>
            <a:off x="1663700" y="3419475"/>
            <a:ext cx="21031200" cy="5705475"/>
          </a:xfrm>
          <a:prstGeom prst="rect">
            <a:avLst/>
          </a:prstGeom>
        </p:spPr>
        <p:txBody>
          <a:bodyPr anchor="b"/>
          <a:lstStyle>
            <a:lvl1pPr>
              <a:defRPr sz="6000"/>
            </a:lvl1pPr>
          </a:lstStyle>
          <a:p>
            <a:r>
              <a:t>Title Text</a:t>
            </a:r>
          </a:p>
        </p:txBody>
      </p:sp>
      <p:sp>
        <p:nvSpPr>
          <p:cNvPr id="39" name="Body Level One…"/>
          <p:cNvSpPr txBox="1">
            <a:spLocks noGrp="1"/>
          </p:cNvSpPr>
          <p:nvPr>
            <p:ph type="body" sz="quarter" idx="1"/>
          </p:nvPr>
        </p:nvSpPr>
        <p:spPr>
          <a:xfrm>
            <a:off x="1663700" y="9178925"/>
            <a:ext cx="21031200" cy="3000375"/>
          </a:xfrm>
          <a:prstGeom prst="rect">
            <a:avLst/>
          </a:prstGeom>
        </p:spPr>
        <p:txBody>
          <a:bodyPr/>
          <a:lstStyle>
            <a:lvl1pPr marL="0" indent="0">
              <a:buSzTx/>
              <a:buNone/>
              <a:defRPr sz="2400"/>
            </a:lvl1pPr>
            <a:lvl2pPr marL="0" indent="457200">
              <a:buSzTx/>
              <a:buNone/>
              <a:defRPr sz="2400"/>
            </a:lvl2pPr>
            <a:lvl3pPr marL="0" indent="914400">
              <a:buSzTx/>
              <a:buNone/>
              <a:defRPr sz="2400"/>
            </a:lvl3pPr>
            <a:lvl4pPr marL="0" indent="1371600">
              <a:buSzTx/>
              <a:buNone/>
              <a:defRPr sz="2400"/>
            </a:lvl4pPr>
            <a:lvl5pPr marL="0" indent="1828800">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Inhoud van twee">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half" idx="1"/>
          </p:nvPr>
        </p:nvSpPr>
        <p:spPr>
          <a:xfrm>
            <a:off x="1206500" y="4248150"/>
            <a:ext cx="10909300" cy="82550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Vergelijking">
    <p:spTree>
      <p:nvGrpSpPr>
        <p:cNvPr id="1" name=""/>
        <p:cNvGrpSpPr/>
        <p:nvPr/>
      </p:nvGrpSpPr>
      <p:grpSpPr>
        <a:xfrm>
          <a:off x="0" y="0"/>
          <a:ext cx="0" cy="0"/>
          <a:chOff x="0" y="0"/>
          <a:chExt cx="0" cy="0"/>
        </a:xfrm>
      </p:grpSpPr>
      <p:sp>
        <p:nvSpPr>
          <p:cNvPr id="56" name="Title Text"/>
          <p:cNvSpPr txBox="1">
            <a:spLocks noGrp="1"/>
          </p:cNvSpPr>
          <p:nvPr>
            <p:ph type="title"/>
          </p:nvPr>
        </p:nvSpPr>
        <p:spPr>
          <a:xfrm>
            <a:off x="1679575" y="730250"/>
            <a:ext cx="21031200" cy="2651125"/>
          </a:xfrm>
          <a:prstGeom prst="rect">
            <a:avLst/>
          </a:prstGeom>
        </p:spPr>
        <p:txBody>
          <a:bodyPr/>
          <a:lstStyle/>
          <a:p>
            <a:r>
              <a:t>Title Text</a:t>
            </a:r>
          </a:p>
        </p:txBody>
      </p:sp>
      <p:sp>
        <p:nvSpPr>
          <p:cNvPr id="57" name="Body Level One…"/>
          <p:cNvSpPr txBox="1">
            <a:spLocks noGrp="1"/>
          </p:cNvSpPr>
          <p:nvPr>
            <p:ph type="body" sz="quarter" idx="1"/>
          </p:nvPr>
        </p:nvSpPr>
        <p:spPr>
          <a:xfrm>
            <a:off x="1679575" y="3362325"/>
            <a:ext cx="10315575" cy="1647825"/>
          </a:xfrm>
          <a:prstGeom prst="rect">
            <a:avLst/>
          </a:prstGeom>
        </p:spPr>
        <p:txBody>
          <a:bodyPr anchor="b"/>
          <a:lstStyle>
            <a:lvl1pPr marL="0" indent="0">
              <a:buSzTx/>
              <a:buNone/>
              <a:defRPr sz="2400" b="1"/>
            </a:lvl1pPr>
            <a:lvl2pPr marL="0" indent="457200">
              <a:buSzTx/>
              <a:buNone/>
              <a:defRPr sz="2400" b="1"/>
            </a:lvl2pPr>
            <a:lvl3pPr marL="0" indent="914400">
              <a:buSzTx/>
              <a:buNone/>
              <a:defRPr sz="2400" b="1"/>
            </a:lvl3pPr>
            <a:lvl4pPr marL="0" indent="1371600">
              <a:buSzTx/>
              <a:buNone/>
              <a:defRPr sz="2400" b="1"/>
            </a:lvl4pPr>
            <a:lvl5pPr marL="0" indent="1828800">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8" name="Tijdelijke aanduiding voor tekst 4"/>
          <p:cNvSpPr>
            <a:spLocks noGrp="1"/>
          </p:cNvSpPr>
          <p:nvPr>
            <p:ph type="body" sz="quarter" idx="21"/>
          </p:nvPr>
        </p:nvSpPr>
        <p:spPr>
          <a:xfrm>
            <a:off x="12344400" y="3362325"/>
            <a:ext cx="10366375" cy="1647825"/>
          </a:xfrm>
          <a:prstGeom prst="rect">
            <a:avLst/>
          </a:prstGeom>
        </p:spPr>
        <p:txBody>
          <a:bodyPr anchor="b"/>
          <a:lstStyle/>
          <a:p>
            <a:pPr marL="0" indent="0">
              <a:buSzTx/>
              <a:buNone/>
              <a:defRPr sz="2400" b="1"/>
            </a:pPr>
            <a:endParaRP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Alleen titel">
    <p:spTree>
      <p:nvGrpSpPr>
        <p:cNvPr id="1" name=""/>
        <p:cNvGrpSpPr/>
        <p:nvPr/>
      </p:nvGrpSpPr>
      <p:grpSpPr>
        <a:xfrm>
          <a:off x="0" y="0"/>
          <a:ext cx="0" cy="0"/>
          <a:chOff x="0" y="0"/>
          <a:chExt cx="0" cy="0"/>
        </a:xfrm>
      </p:grpSpPr>
      <p:sp>
        <p:nvSpPr>
          <p:cNvPr id="66" name="Title Text"/>
          <p:cNvSpPr txBox="1">
            <a:spLocks noGrp="1"/>
          </p:cNvSpPr>
          <p:nvPr>
            <p:ph type="title"/>
          </p:nvPr>
        </p:nvSpPr>
        <p:spPr>
          <a:prstGeom prst="rect">
            <a:avLst/>
          </a:prstGeom>
        </p:spPr>
        <p:txBody>
          <a:bodyPr/>
          <a:lstStyle/>
          <a:p>
            <a:r>
              <a:t>Title Text</a:t>
            </a:r>
          </a:p>
        </p:txBody>
      </p:sp>
      <p:sp>
        <p:nvSpPr>
          <p:cNvPr id="67"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Leeg">
    <p:spTree>
      <p:nvGrpSpPr>
        <p:cNvPr id="1" name=""/>
        <p:cNvGrpSpPr/>
        <p:nvPr/>
      </p:nvGrpSpPr>
      <p:grpSpPr>
        <a:xfrm>
          <a:off x="0" y="0"/>
          <a:ext cx="0" cy="0"/>
          <a:chOff x="0" y="0"/>
          <a:chExt cx="0" cy="0"/>
        </a:xfrm>
      </p:grpSpPr>
      <p:sp>
        <p:nvSpPr>
          <p:cNvPr id="74"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nhoud met bijschrift">
    <p:spTree>
      <p:nvGrpSpPr>
        <p:cNvPr id="1" name=""/>
        <p:cNvGrpSpPr/>
        <p:nvPr/>
      </p:nvGrpSpPr>
      <p:grpSpPr>
        <a:xfrm>
          <a:off x="0" y="0"/>
          <a:ext cx="0" cy="0"/>
          <a:chOff x="0" y="0"/>
          <a:chExt cx="0" cy="0"/>
        </a:xfrm>
      </p:grpSpPr>
      <p:sp>
        <p:nvSpPr>
          <p:cNvPr id="81" name="Title Text"/>
          <p:cNvSpPr txBox="1">
            <a:spLocks noGrp="1"/>
          </p:cNvSpPr>
          <p:nvPr>
            <p:ph type="title"/>
          </p:nvPr>
        </p:nvSpPr>
        <p:spPr>
          <a:xfrm>
            <a:off x="1679575" y="914400"/>
            <a:ext cx="7864475" cy="3200400"/>
          </a:xfrm>
          <a:prstGeom prst="rect">
            <a:avLst/>
          </a:prstGeom>
        </p:spPr>
        <p:txBody>
          <a:bodyPr anchor="b"/>
          <a:lstStyle>
            <a:lvl1pPr>
              <a:defRPr sz="3200"/>
            </a:lvl1pPr>
          </a:lstStyle>
          <a:p>
            <a:r>
              <a:t>Title Text</a:t>
            </a:r>
          </a:p>
        </p:txBody>
      </p:sp>
      <p:sp>
        <p:nvSpPr>
          <p:cNvPr id="82" name="Body Level One…"/>
          <p:cNvSpPr txBox="1">
            <a:spLocks noGrp="1"/>
          </p:cNvSpPr>
          <p:nvPr>
            <p:ph type="body" sz="half" idx="1"/>
          </p:nvPr>
        </p:nvSpPr>
        <p:spPr>
          <a:xfrm>
            <a:off x="10366375" y="1974850"/>
            <a:ext cx="12344400" cy="9747250"/>
          </a:xfrm>
          <a:prstGeom prst="rect">
            <a:avLst/>
          </a:prstGeom>
        </p:spPr>
        <p:txBody>
          <a:bodyPr/>
          <a:lstStyle>
            <a:lvl1pPr>
              <a:defRPr sz="3200"/>
            </a:lvl1pPr>
            <a:lvl2pPr marL="1306285" indent="-696685">
              <a:defRPr sz="3200"/>
            </a:lvl2pPr>
            <a:lvl3pPr marL="2032000" indent="-812800">
              <a:defRPr sz="3200"/>
            </a:lvl3pPr>
            <a:lvl4pPr marL="2804160" indent="-975360">
              <a:defRPr sz="3200"/>
            </a:lvl4pPr>
            <a:lvl5pPr marL="3413759" indent="-975359">
              <a:defRPr sz="3200"/>
            </a:lvl5pPr>
          </a:lstStyle>
          <a:p>
            <a:r>
              <a:t>Body Level One</a:t>
            </a:r>
          </a:p>
          <a:p>
            <a:pPr lvl="1"/>
            <a:r>
              <a:t>Body Level Two</a:t>
            </a:r>
          </a:p>
          <a:p>
            <a:pPr lvl="2"/>
            <a:r>
              <a:t>Body Level Three</a:t>
            </a:r>
          </a:p>
          <a:p>
            <a:pPr lvl="3"/>
            <a:r>
              <a:t>Body Level Four</a:t>
            </a:r>
          </a:p>
          <a:p>
            <a:pPr lvl="4"/>
            <a:r>
              <a:t>Body Level Five</a:t>
            </a:r>
          </a:p>
        </p:txBody>
      </p:sp>
      <p:sp>
        <p:nvSpPr>
          <p:cNvPr id="83" name="Tijdelijke aanduiding voor tekst 3"/>
          <p:cNvSpPr>
            <a:spLocks noGrp="1"/>
          </p:cNvSpPr>
          <p:nvPr>
            <p:ph type="body" sz="quarter" idx="21"/>
          </p:nvPr>
        </p:nvSpPr>
        <p:spPr>
          <a:xfrm>
            <a:off x="1679575" y="4114800"/>
            <a:ext cx="7864475" cy="7623175"/>
          </a:xfrm>
          <a:prstGeom prst="rect">
            <a:avLst/>
          </a:prstGeom>
        </p:spPr>
        <p:txBody>
          <a:bodyPr/>
          <a:lstStyle/>
          <a:p>
            <a:pPr marL="0" indent="0">
              <a:buSzTx/>
              <a:buNone/>
              <a:defRPr sz="1600"/>
            </a:pPr>
            <a:endParaRP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206500" y="1079500"/>
            <a:ext cx="21971000" cy="14319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Title Text</a:t>
            </a:r>
          </a:p>
        </p:txBody>
      </p:sp>
      <p:sp>
        <p:nvSpPr>
          <p:cNvPr id="3" name="Body Level One…"/>
          <p:cNvSpPr txBox="1">
            <a:spLocks noGrp="1"/>
          </p:cNvSpPr>
          <p:nvPr>
            <p:ph type="body" idx="1"/>
          </p:nvPr>
        </p:nvSpPr>
        <p:spPr>
          <a:xfrm>
            <a:off x="1206500" y="4248150"/>
            <a:ext cx="21971000" cy="8255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2000605" y="13079463"/>
            <a:ext cx="368504" cy="374600"/>
          </a:xfrm>
          <a:prstGeom prst="rect">
            <a:avLst/>
          </a:prstGeom>
          <a:ln w="12700">
            <a:miter lim="400000"/>
          </a:ln>
        </p:spPr>
        <p:txBody>
          <a:bodyPr wrap="none" lIns="50800" tIns="50800" rIns="50800" bIns="50800" anchor="b">
            <a:spAutoFit/>
          </a:bodyPr>
          <a:lstStyle>
            <a:lvl1pPr algn="ctr" defTabSz="584200">
              <a:defRPr sz="1800">
                <a:solidFill>
                  <a:srgbClr val="000000"/>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marL="0" marR="0" indent="0" algn="l" defTabSz="2436813" rtl="0" latinLnBrk="0">
        <a:lnSpc>
          <a:spcPct val="80000"/>
        </a:lnSpc>
        <a:spcBef>
          <a:spcPts val="0"/>
        </a:spcBef>
        <a:spcAft>
          <a:spcPts val="0"/>
        </a:spcAft>
        <a:buClrTx/>
        <a:buSzTx/>
        <a:buFontTx/>
        <a:buNone/>
        <a:tabLst/>
        <a:defRPr sz="8500" b="1" i="0" u="none" strike="noStrike" cap="none" spc="0" baseline="0">
          <a:solidFill>
            <a:srgbClr val="000000"/>
          </a:solidFill>
          <a:uFillTx/>
          <a:latin typeface="+mj-lt"/>
          <a:ea typeface="+mj-ea"/>
          <a:cs typeface="+mj-cs"/>
          <a:sym typeface="Helvetica Neue"/>
        </a:defRPr>
      </a:lvl1pPr>
      <a:lvl2pPr marL="0" marR="0" indent="0" algn="l" defTabSz="2436813" rtl="0" latinLnBrk="0">
        <a:lnSpc>
          <a:spcPct val="80000"/>
        </a:lnSpc>
        <a:spcBef>
          <a:spcPts val="0"/>
        </a:spcBef>
        <a:spcAft>
          <a:spcPts val="0"/>
        </a:spcAft>
        <a:buClrTx/>
        <a:buSzTx/>
        <a:buFontTx/>
        <a:buNone/>
        <a:tabLst/>
        <a:defRPr sz="8500" b="1" i="0" u="none" strike="noStrike" cap="none" spc="0" baseline="0">
          <a:solidFill>
            <a:srgbClr val="000000"/>
          </a:solidFill>
          <a:uFillTx/>
          <a:latin typeface="+mj-lt"/>
          <a:ea typeface="+mj-ea"/>
          <a:cs typeface="+mj-cs"/>
          <a:sym typeface="Helvetica Neue"/>
        </a:defRPr>
      </a:lvl2pPr>
      <a:lvl3pPr marL="0" marR="0" indent="0" algn="l" defTabSz="2436813" rtl="0" latinLnBrk="0">
        <a:lnSpc>
          <a:spcPct val="80000"/>
        </a:lnSpc>
        <a:spcBef>
          <a:spcPts val="0"/>
        </a:spcBef>
        <a:spcAft>
          <a:spcPts val="0"/>
        </a:spcAft>
        <a:buClrTx/>
        <a:buSzTx/>
        <a:buFontTx/>
        <a:buNone/>
        <a:tabLst/>
        <a:defRPr sz="8500" b="1" i="0" u="none" strike="noStrike" cap="none" spc="0" baseline="0">
          <a:solidFill>
            <a:srgbClr val="000000"/>
          </a:solidFill>
          <a:uFillTx/>
          <a:latin typeface="+mj-lt"/>
          <a:ea typeface="+mj-ea"/>
          <a:cs typeface="+mj-cs"/>
          <a:sym typeface="Helvetica Neue"/>
        </a:defRPr>
      </a:lvl3pPr>
      <a:lvl4pPr marL="0" marR="0" indent="0" algn="l" defTabSz="2436813" rtl="0" latinLnBrk="0">
        <a:lnSpc>
          <a:spcPct val="80000"/>
        </a:lnSpc>
        <a:spcBef>
          <a:spcPts val="0"/>
        </a:spcBef>
        <a:spcAft>
          <a:spcPts val="0"/>
        </a:spcAft>
        <a:buClrTx/>
        <a:buSzTx/>
        <a:buFontTx/>
        <a:buNone/>
        <a:tabLst/>
        <a:defRPr sz="8500" b="1" i="0" u="none" strike="noStrike" cap="none" spc="0" baseline="0">
          <a:solidFill>
            <a:srgbClr val="000000"/>
          </a:solidFill>
          <a:uFillTx/>
          <a:latin typeface="+mj-lt"/>
          <a:ea typeface="+mj-ea"/>
          <a:cs typeface="+mj-cs"/>
          <a:sym typeface="Helvetica Neue"/>
        </a:defRPr>
      </a:lvl4pPr>
      <a:lvl5pPr marL="0" marR="0" indent="0" algn="l" defTabSz="2436813" rtl="0" latinLnBrk="0">
        <a:lnSpc>
          <a:spcPct val="80000"/>
        </a:lnSpc>
        <a:spcBef>
          <a:spcPts val="0"/>
        </a:spcBef>
        <a:spcAft>
          <a:spcPts val="0"/>
        </a:spcAft>
        <a:buClrTx/>
        <a:buSzTx/>
        <a:buFontTx/>
        <a:buNone/>
        <a:tabLst/>
        <a:defRPr sz="8500" b="1" i="0" u="none" strike="noStrike" cap="none" spc="0" baseline="0">
          <a:solidFill>
            <a:srgbClr val="000000"/>
          </a:solidFill>
          <a:uFillTx/>
          <a:latin typeface="+mj-lt"/>
          <a:ea typeface="+mj-ea"/>
          <a:cs typeface="+mj-cs"/>
          <a:sym typeface="Helvetica Neue"/>
        </a:defRPr>
      </a:lvl5pPr>
      <a:lvl6pPr marL="0" marR="0" indent="457200" algn="l" defTabSz="2436813" rtl="0" latinLnBrk="0">
        <a:lnSpc>
          <a:spcPct val="80000"/>
        </a:lnSpc>
        <a:spcBef>
          <a:spcPts val="0"/>
        </a:spcBef>
        <a:spcAft>
          <a:spcPts val="0"/>
        </a:spcAft>
        <a:buClrTx/>
        <a:buSzTx/>
        <a:buFontTx/>
        <a:buNone/>
        <a:tabLst/>
        <a:defRPr sz="8500" b="1" i="0" u="none" strike="noStrike" cap="none" spc="0" baseline="0">
          <a:solidFill>
            <a:srgbClr val="000000"/>
          </a:solidFill>
          <a:uFillTx/>
          <a:latin typeface="+mj-lt"/>
          <a:ea typeface="+mj-ea"/>
          <a:cs typeface="+mj-cs"/>
          <a:sym typeface="Helvetica Neue"/>
        </a:defRPr>
      </a:lvl6pPr>
      <a:lvl7pPr marL="0" marR="0" indent="914400" algn="l" defTabSz="2436813" rtl="0" latinLnBrk="0">
        <a:lnSpc>
          <a:spcPct val="80000"/>
        </a:lnSpc>
        <a:spcBef>
          <a:spcPts val="0"/>
        </a:spcBef>
        <a:spcAft>
          <a:spcPts val="0"/>
        </a:spcAft>
        <a:buClrTx/>
        <a:buSzTx/>
        <a:buFontTx/>
        <a:buNone/>
        <a:tabLst/>
        <a:defRPr sz="8500" b="1" i="0" u="none" strike="noStrike" cap="none" spc="0" baseline="0">
          <a:solidFill>
            <a:srgbClr val="000000"/>
          </a:solidFill>
          <a:uFillTx/>
          <a:latin typeface="+mj-lt"/>
          <a:ea typeface="+mj-ea"/>
          <a:cs typeface="+mj-cs"/>
          <a:sym typeface="Helvetica Neue"/>
        </a:defRPr>
      </a:lvl7pPr>
      <a:lvl8pPr marL="0" marR="0" indent="1371600" algn="l" defTabSz="2436813" rtl="0" latinLnBrk="0">
        <a:lnSpc>
          <a:spcPct val="80000"/>
        </a:lnSpc>
        <a:spcBef>
          <a:spcPts val="0"/>
        </a:spcBef>
        <a:spcAft>
          <a:spcPts val="0"/>
        </a:spcAft>
        <a:buClrTx/>
        <a:buSzTx/>
        <a:buFontTx/>
        <a:buNone/>
        <a:tabLst/>
        <a:defRPr sz="8500" b="1" i="0" u="none" strike="noStrike" cap="none" spc="0" baseline="0">
          <a:solidFill>
            <a:srgbClr val="000000"/>
          </a:solidFill>
          <a:uFillTx/>
          <a:latin typeface="+mj-lt"/>
          <a:ea typeface="+mj-ea"/>
          <a:cs typeface="+mj-cs"/>
          <a:sym typeface="Helvetica Neue"/>
        </a:defRPr>
      </a:lvl8pPr>
      <a:lvl9pPr marL="0" marR="0" indent="1828800" algn="l" defTabSz="2436813" rtl="0" latinLnBrk="0">
        <a:lnSpc>
          <a:spcPct val="80000"/>
        </a:lnSpc>
        <a:spcBef>
          <a:spcPts val="0"/>
        </a:spcBef>
        <a:spcAft>
          <a:spcPts val="0"/>
        </a:spcAft>
        <a:buClrTx/>
        <a:buSzTx/>
        <a:buFontTx/>
        <a:buNone/>
        <a:tabLst/>
        <a:defRPr sz="8500" b="1" i="0" u="none" strike="noStrike" cap="none" spc="0" baseline="0">
          <a:solidFill>
            <a:srgbClr val="000000"/>
          </a:solidFill>
          <a:uFillTx/>
          <a:latin typeface="+mj-lt"/>
          <a:ea typeface="+mj-ea"/>
          <a:cs typeface="+mj-cs"/>
          <a:sym typeface="Helvetica Neue"/>
        </a:defRPr>
      </a:lvl9pPr>
    </p:titleStyle>
    <p:bodyStyle>
      <a:lvl1pPr marL="609600" marR="0" indent="-609600" algn="l" defTabSz="2436813"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1pPr>
      <a:lvl2pPr marL="1219200" marR="0" indent="-609600" algn="l" defTabSz="2436813"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2pPr>
      <a:lvl3pPr marL="1828800" marR="0" indent="-609600" algn="l" defTabSz="2436813"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3pPr>
      <a:lvl4pPr marL="2438400" marR="0" indent="-609600" algn="l" defTabSz="2436813"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4pPr>
      <a:lvl5pPr marL="3048000" marR="0" indent="-609600" algn="l" defTabSz="2436813"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j-lt"/>
          <a:ea typeface="+mj-ea"/>
          <a:cs typeface="+mj-cs"/>
          <a:sym typeface="Helvetica Neue"/>
        </a:defRPr>
      </a:lvl5pPr>
      <a:lvl6pPr marL="2895600" marR="0" indent="-609600" algn="l" defTabSz="2436813" rtl="0" latinLnBrk="0">
        <a:lnSpc>
          <a:spcPct val="90000"/>
        </a:lnSpc>
        <a:spcBef>
          <a:spcPts val="4500"/>
        </a:spcBef>
        <a:spcAft>
          <a:spcPts val="0"/>
        </a:spcAft>
        <a:buClrTx/>
        <a:buSzPct val="100000"/>
        <a:buFontTx/>
        <a:buChar char="•"/>
        <a:tabLst/>
        <a:defRPr sz="4800" b="0" i="0" u="none" strike="noStrike" cap="none" spc="0" baseline="0">
          <a:solidFill>
            <a:srgbClr val="000000"/>
          </a:solidFill>
          <a:uFillTx/>
          <a:latin typeface="+mj-lt"/>
          <a:ea typeface="+mj-ea"/>
          <a:cs typeface="+mj-cs"/>
          <a:sym typeface="Helvetica Neue"/>
        </a:defRPr>
      </a:lvl6pPr>
      <a:lvl7pPr marL="3352800" marR="0" indent="-609600" algn="l" defTabSz="2436813" rtl="0" latinLnBrk="0">
        <a:lnSpc>
          <a:spcPct val="90000"/>
        </a:lnSpc>
        <a:spcBef>
          <a:spcPts val="4500"/>
        </a:spcBef>
        <a:spcAft>
          <a:spcPts val="0"/>
        </a:spcAft>
        <a:buClrTx/>
        <a:buSzPct val="100000"/>
        <a:buFontTx/>
        <a:buChar char="•"/>
        <a:tabLst/>
        <a:defRPr sz="4800" b="0" i="0" u="none" strike="noStrike" cap="none" spc="0" baseline="0">
          <a:solidFill>
            <a:srgbClr val="000000"/>
          </a:solidFill>
          <a:uFillTx/>
          <a:latin typeface="+mj-lt"/>
          <a:ea typeface="+mj-ea"/>
          <a:cs typeface="+mj-cs"/>
          <a:sym typeface="Helvetica Neue"/>
        </a:defRPr>
      </a:lvl7pPr>
      <a:lvl8pPr marL="3810000" marR="0" indent="-609600" algn="l" defTabSz="2436813" rtl="0" latinLnBrk="0">
        <a:lnSpc>
          <a:spcPct val="90000"/>
        </a:lnSpc>
        <a:spcBef>
          <a:spcPts val="4500"/>
        </a:spcBef>
        <a:spcAft>
          <a:spcPts val="0"/>
        </a:spcAft>
        <a:buClrTx/>
        <a:buSzPct val="100000"/>
        <a:buFontTx/>
        <a:buChar char="•"/>
        <a:tabLst/>
        <a:defRPr sz="4800" b="0" i="0" u="none" strike="noStrike" cap="none" spc="0" baseline="0">
          <a:solidFill>
            <a:srgbClr val="000000"/>
          </a:solidFill>
          <a:uFillTx/>
          <a:latin typeface="+mj-lt"/>
          <a:ea typeface="+mj-ea"/>
          <a:cs typeface="+mj-cs"/>
          <a:sym typeface="Helvetica Neue"/>
        </a:defRPr>
      </a:lvl8pPr>
      <a:lvl9pPr marL="4267200" marR="0" indent="-609600" algn="l" defTabSz="2436813" rtl="0" latinLnBrk="0">
        <a:lnSpc>
          <a:spcPct val="90000"/>
        </a:lnSpc>
        <a:spcBef>
          <a:spcPts val="4500"/>
        </a:spcBef>
        <a:spcAft>
          <a:spcPts val="0"/>
        </a:spcAft>
        <a:buClrTx/>
        <a:buSzPct val="100000"/>
        <a:buFontTx/>
        <a:buChar char="•"/>
        <a:tabLst/>
        <a:defRPr sz="4800" b="0" i="0" u="none" strike="noStrike" cap="none" spc="0" baseline="0">
          <a:solidFill>
            <a:srgbClr val="000000"/>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ideo" Target="https://www.youtube.com/embed/AhljPYyzj38?feature=oembed" TargetMode="Externa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youtu.be/L36fRcKP8r4" TargetMode="External"/><Relationship Id="rId5" Type="http://schemas.openxmlformats.org/officeDocument/2006/relationships/hyperlink" Target="https://youtu.be/Ras0P3n3svE"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youtu.be/EboTDNbZKB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 Box 2"/>
          <p:cNvSpPr txBox="1"/>
          <p:nvPr/>
        </p:nvSpPr>
        <p:spPr>
          <a:xfrm>
            <a:off x="1377155" y="6312724"/>
            <a:ext cx="21629690" cy="10905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a:defRPr sz="7500">
                <a:solidFill>
                  <a:srgbClr val="00002D"/>
                </a:solidFill>
                <a:latin typeface="Horizon Bold"/>
                <a:ea typeface="Horizon Bold"/>
                <a:cs typeface="Horizon Bold"/>
                <a:sym typeface="Horizon Bold"/>
              </a:defRPr>
            </a:pPr>
            <a:r>
              <a:rPr>
                <a:latin typeface="Horizon Outlined"/>
                <a:ea typeface="Horizon Outlined"/>
                <a:cs typeface="Horizon Outlined"/>
                <a:sym typeface="Horizon Outlined"/>
              </a:rPr>
              <a:t>schuldig of</a:t>
            </a:r>
            <a:r>
              <a:t> onschuldig?</a:t>
            </a:r>
          </a:p>
        </p:txBody>
      </p:sp>
      <p:sp>
        <p:nvSpPr>
          <p:cNvPr id="104" name="Rectangle"/>
          <p:cNvSpPr/>
          <p:nvPr/>
        </p:nvSpPr>
        <p:spPr>
          <a:xfrm>
            <a:off x="10286315" y="7926373"/>
            <a:ext cx="2858617" cy="850901"/>
          </a:xfrm>
          <a:prstGeom prst="rect">
            <a:avLst/>
          </a:prstGeom>
          <a:solidFill>
            <a:srgbClr val="00002D"/>
          </a:solidFill>
          <a:ln w="12700">
            <a:solidFill>
              <a:schemeClr val="accent1"/>
            </a:solidFill>
            <a:miter/>
          </a:ln>
        </p:spPr>
        <p:txBody>
          <a:bodyPr lIns="50800" tIns="50800" rIns="50800" bIns="50800" anchor="ctr"/>
          <a:lstStyle/>
          <a:p>
            <a:endParaRPr/>
          </a:p>
        </p:txBody>
      </p:sp>
      <p:sp>
        <p:nvSpPr>
          <p:cNvPr id="105" name="Text Box 2"/>
          <p:cNvSpPr txBox="1"/>
          <p:nvPr/>
        </p:nvSpPr>
        <p:spPr>
          <a:xfrm>
            <a:off x="9722015" y="7926373"/>
            <a:ext cx="4248473" cy="86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5000" b="1">
                <a:solidFill>
                  <a:srgbClr val="FFF9D7"/>
                </a:solidFill>
                <a:latin typeface="HK Grotesk ExtraBold"/>
                <a:ea typeface="HK Grotesk ExtraBold"/>
                <a:cs typeface="HK Grotesk ExtraBold"/>
                <a:sym typeface="HK Grotesk ExtraBold"/>
              </a:defRPr>
            </a:lvl1pPr>
          </a:lstStyle>
          <a:p>
            <a:r>
              <a:rPr dirty="0"/>
              <a:t>Basis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07" name="Text Box 1"/>
          <p:cNvSpPr txBox="1"/>
          <p:nvPr/>
        </p:nvSpPr>
        <p:spPr>
          <a:xfrm>
            <a:off x="2754311" y="921743"/>
            <a:ext cx="18873790" cy="1090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7500">
                <a:solidFill>
                  <a:srgbClr val="00002D"/>
                </a:solidFill>
                <a:latin typeface="Horizon Bold"/>
                <a:ea typeface="Horizon Bold"/>
                <a:cs typeface="Horizon Bold"/>
                <a:sym typeface="Horizon Bold"/>
              </a:defRPr>
            </a:lvl1pPr>
          </a:lstStyle>
          <a:p>
            <a:r>
              <a:t>Vraag</a:t>
            </a:r>
          </a:p>
        </p:txBody>
      </p:sp>
      <p:sp>
        <p:nvSpPr>
          <p:cNvPr id="108" name="Line 2"/>
          <p:cNvSpPr/>
          <p:nvPr/>
        </p:nvSpPr>
        <p:spPr>
          <a:xfrm>
            <a:off x="1152524" y="2484438"/>
            <a:ext cx="22077364" cy="1"/>
          </a:xfrm>
          <a:prstGeom prst="line">
            <a:avLst/>
          </a:prstGeom>
          <a:ln w="76200">
            <a:solidFill>
              <a:srgbClr val="00002D"/>
            </a:solidFill>
          </a:ln>
        </p:spPr>
        <p:txBody>
          <a:bodyPr lIns="50800" tIns="50800" rIns="50800" bIns="50800" anchor="ctr"/>
          <a:lstStyle/>
          <a:p>
            <a:endParaRPr/>
          </a:p>
        </p:txBody>
      </p:sp>
      <p:sp>
        <p:nvSpPr>
          <p:cNvPr id="109" name="Text Box 4"/>
          <p:cNvSpPr txBox="1"/>
          <p:nvPr/>
        </p:nvSpPr>
        <p:spPr>
          <a:xfrm>
            <a:off x="1570819" y="6172200"/>
            <a:ext cx="21242362"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ctr">
              <a:defRPr sz="10000">
                <a:solidFill>
                  <a:srgbClr val="00002E"/>
                </a:solidFill>
                <a:latin typeface="Roc Grotesk Medium"/>
                <a:ea typeface="Roc Grotesk Medium"/>
                <a:cs typeface="Roc Grotesk Medium"/>
                <a:sym typeface="Roc Grotesk Medium"/>
              </a:defRPr>
            </a:lvl1pPr>
          </a:lstStyle>
          <a:p>
            <a:r>
              <a:rPr b="1" dirty="0"/>
              <a:t>Wat </a:t>
            </a:r>
            <a:r>
              <a:rPr b="1" dirty="0" err="1"/>
              <a:t>zijn</a:t>
            </a:r>
            <a:r>
              <a:rPr b="1" dirty="0"/>
              <a:t> </a:t>
            </a:r>
            <a:r>
              <a:rPr b="1" dirty="0" err="1"/>
              <a:t>feiten</a:t>
            </a:r>
            <a:r>
              <a:rPr b="1" dirty="0"/>
              <a: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113" name="Text Box 1"/>
          <p:cNvSpPr txBox="1"/>
          <p:nvPr/>
        </p:nvSpPr>
        <p:spPr>
          <a:xfrm>
            <a:off x="2754311" y="1105772"/>
            <a:ext cx="18873790" cy="1090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7500">
                <a:solidFill>
                  <a:srgbClr val="00002D"/>
                </a:solidFill>
                <a:latin typeface="Horizon Bold"/>
                <a:ea typeface="Horizon Bold"/>
                <a:cs typeface="Horizon Bold"/>
                <a:sym typeface="Horizon Bold"/>
              </a:defRPr>
            </a:lvl1pPr>
          </a:lstStyle>
          <a:p>
            <a:r>
              <a:t>Wat ga je doen? </a:t>
            </a:r>
          </a:p>
        </p:txBody>
      </p:sp>
      <p:sp>
        <p:nvSpPr>
          <p:cNvPr id="114" name="Line 2"/>
          <p:cNvSpPr/>
          <p:nvPr/>
        </p:nvSpPr>
        <p:spPr>
          <a:xfrm>
            <a:off x="1152524" y="2484438"/>
            <a:ext cx="22077364" cy="1"/>
          </a:xfrm>
          <a:prstGeom prst="line">
            <a:avLst/>
          </a:prstGeom>
          <a:ln w="76200">
            <a:solidFill>
              <a:srgbClr val="00002D"/>
            </a:solidFill>
          </a:ln>
        </p:spPr>
        <p:txBody>
          <a:bodyPr lIns="50800" tIns="50800" rIns="50800" bIns="50800" anchor="ctr"/>
          <a:lstStyle/>
          <a:p>
            <a:endParaRPr/>
          </a:p>
        </p:txBody>
      </p:sp>
      <p:pic>
        <p:nvPicPr>
          <p:cNvPr id="115" name="Picture 3" descr="Picture 3"/>
          <p:cNvPicPr>
            <a:picLocks noChangeAspect="1"/>
          </p:cNvPicPr>
          <p:nvPr/>
        </p:nvPicPr>
        <p:blipFill>
          <a:blip r:embed="rId5"/>
          <a:stretch>
            <a:fillRect/>
          </a:stretch>
        </p:blipFill>
        <p:spPr>
          <a:xfrm>
            <a:off x="10799763" y="11717338"/>
            <a:ext cx="2782888" cy="1970088"/>
          </a:xfrm>
          <a:prstGeom prst="rect">
            <a:avLst/>
          </a:prstGeom>
          <a:ln w="12700">
            <a:miter lim="400000"/>
          </a:ln>
        </p:spPr>
      </p:pic>
      <p:pic>
        <p:nvPicPr>
          <p:cNvPr id="116" name="Les Schuldig of Onschuldig - uitleg - basisOnlinemedia 1" descr="Les Schuldig of Onschuldig - uitleg - basisOnlinemedia 1"/>
          <p:cNvPicPr>
            <a:picLocks/>
          </p:cNvPicPr>
          <p:nvPr>
            <a:videoFile r:link="rId1"/>
          </p:nvPr>
        </p:nvPicPr>
        <p:blipFill>
          <a:blip r:embed="rId6"/>
          <a:stretch>
            <a:fillRect/>
          </a:stretch>
        </p:blipFill>
        <p:spPr>
          <a:xfrm>
            <a:off x="7340" y="-198785"/>
            <a:ext cx="24376661" cy="14000170"/>
          </a:xfrm>
          <a:prstGeom prst="rect">
            <a:avLst/>
          </a:prstGeom>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6"/>
                                        </p:tgtEl>
                                      </p:cBhvr>
                                    </p:cmd>
                                  </p:childTnLst>
                                </p:cTn>
                              </p:par>
                            </p:childTnLst>
                          </p:cTn>
                        </p:par>
                      </p:childTnLst>
                    </p:cTn>
                  </p:par>
                  <p:par>
                    <p:cTn id="7" fill="hold">
                      <p:stCondLst>
                        <p:cond delay="indefinite"/>
                      </p:stCondLst>
                      <p:childTnLst>
                        <p:par>
                          <p:cTn id="8" fill="hold">
                            <p:stCondLst>
                              <p:cond delay="0"/>
                            </p:stCondLst>
                            <p:childTnLst>
                              <p:par>
                                <p:cTn id="9" presetID="3" presetClass="mediacall" presetSubtype="0" fill="hold" nodeType="clickEffect">
                                  <p:stCondLst>
                                    <p:cond delay="0"/>
                                  </p:stCondLst>
                                  <p:childTnLst>
                                    <p:cmd type="call" cmd="stop">
                                      <p:cBhvr>
                                        <p:cTn id="10" dur="1000" fill="hold"/>
                                        <p:tgtEl>
                                          <p:spTgt spid="11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116"/>
                </p:tgtEl>
              </p:cMediaNode>
            </p:video>
            <p:seq concurrent="1" prevAc="none" nextAc="seek">
              <p:cTn id="12" restart="whenNotActive" fill="hold" evtFilter="cancelBubble" nodeType="interactiveSeq">
                <p:stCondLst>
                  <p:cond evt="onClick" delay="0">
                    <p:tgtEl>
                      <p:spTgt spid="116"/>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116"/>
                                        </p:tgtEl>
                                      </p:cBhvr>
                                    </p:cmd>
                                  </p:childTnLst>
                                </p:cTn>
                              </p:par>
                            </p:childTnLst>
                          </p:cTn>
                        </p:par>
                      </p:childTnLst>
                    </p:cTn>
                  </p:par>
                </p:childTnLst>
              </p:cTn>
              <p:nextCondLst>
                <p:cond evt="onClick" delay="0">
                  <p:tgtEl>
                    <p:spTgt spid="116"/>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20" name="Text Box 1"/>
          <p:cNvSpPr txBox="1"/>
          <p:nvPr/>
        </p:nvSpPr>
        <p:spPr>
          <a:xfrm>
            <a:off x="2754311" y="1029722"/>
            <a:ext cx="18873790" cy="1090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7500">
                <a:solidFill>
                  <a:srgbClr val="00002D"/>
                </a:solidFill>
                <a:latin typeface="Horizon Bold"/>
                <a:ea typeface="Horizon Bold"/>
                <a:cs typeface="Horizon Bold"/>
                <a:sym typeface="Horizon Bold"/>
              </a:defRPr>
            </a:lvl1pPr>
          </a:lstStyle>
          <a:p>
            <a:r>
              <a:t>Aan de slag</a:t>
            </a:r>
          </a:p>
        </p:txBody>
      </p:sp>
      <p:sp>
        <p:nvSpPr>
          <p:cNvPr id="121" name="Line 2"/>
          <p:cNvSpPr/>
          <p:nvPr/>
        </p:nvSpPr>
        <p:spPr>
          <a:xfrm>
            <a:off x="1152524" y="2484438"/>
            <a:ext cx="22077364" cy="1"/>
          </a:xfrm>
          <a:prstGeom prst="line">
            <a:avLst/>
          </a:prstGeom>
          <a:ln w="76200">
            <a:solidFill>
              <a:srgbClr val="00002D"/>
            </a:solidFill>
          </a:ln>
        </p:spPr>
        <p:txBody>
          <a:bodyPr lIns="50800" tIns="50800" rIns="50800" bIns="50800" anchor="ctr"/>
          <a:lstStyle/>
          <a:p>
            <a:endParaRPr/>
          </a:p>
        </p:txBody>
      </p:sp>
      <p:pic>
        <p:nvPicPr>
          <p:cNvPr id="122" name="Graphic 19" descr="Graphic 19"/>
          <p:cNvPicPr>
            <a:picLocks noChangeAspect="1"/>
          </p:cNvPicPr>
          <p:nvPr/>
        </p:nvPicPr>
        <p:blipFill>
          <a:blip r:embed="rId4"/>
          <a:stretch>
            <a:fillRect/>
          </a:stretch>
        </p:blipFill>
        <p:spPr>
          <a:xfrm>
            <a:off x="8002960" y="3401616"/>
            <a:ext cx="8378081" cy="8378081"/>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26" name="Text Box 1"/>
          <p:cNvSpPr txBox="1"/>
          <p:nvPr/>
        </p:nvSpPr>
        <p:spPr>
          <a:xfrm>
            <a:off x="2754311" y="1029722"/>
            <a:ext cx="18873790" cy="1090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7500">
                <a:solidFill>
                  <a:srgbClr val="00002D"/>
                </a:solidFill>
                <a:latin typeface="Horizon Bold"/>
                <a:ea typeface="Horizon Bold"/>
                <a:cs typeface="Horizon Bold"/>
                <a:sym typeface="Horizon Bold"/>
              </a:defRPr>
            </a:lvl1pPr>
          </a:lstStyle>
          <a:p>
            <a:r>
              <a:t>vonnis</a:t>
            </a:r>
          </a:p>
        </p:txBody>
      </p:sp>
      <p:sp>
        <p:nvSpPr>
          <p:cNvPr id="127" name="Line 2"/>
          <p:cNvSpPr/>
          <p:nvPr/>
        </p:nvSpPr>
        <p:spPr>
          <a:xfrm>
            <a:off x="1152524" y="2484438"/>
            <a:ext cx="22077364" cy="1"/>
          </a:xfrm>
          <a:prstGeom prst="line">
            <a:avLst/>
          </a:prstGeom>
          <a:ln w="76200">
            <a:solidFill>
              <a:srgbClr val="00002D"/>
            </a:solidFill>
          </a:ln>
        </p:spPr>
        <p:txBody>
          <a:bodyPr lIns="50800" tIns="50800" rIns="50800" bIns="50800" anchor="ctr"/>
          <a:lstStyle/>
          <a:p>
            <a:endParaRPr/>
          </a:p>
        </p:txBody>
      </p:sp>
      <p:pic>
        <p:nvPicPr>
          <p:cNvPr id="128" name="Graphic 2" descr="Graphic 2"/>
          <p:cNvPicPr>
            <a:picLocks noChangeAspect="1"/>
          </p:cNvPicPr>
          <p:nvPr/>
        </p:nvPicPr>
        <p:blipFill>
          <a:blip r:embed="rId4"/>
          <a:stretch>
            <a:fillRect/>
          </a:stretch>
        </p:blipFill>
        <p:spPr>
          <a:xfrm>
            <a:off x="7619492" y="3113583"/>
            <a:ext cx="9145017" cy="9145018"/>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32" name="Text Box 2"/>
          <p:cNvSpPr txBox="1"/>
          <p:nvPr/>
        </p:nvSpPr>
        <p:spPr>
          <a:xfrm>
            <a:off x="1377155" y="6312724"/>
            <a:ext cx="21629690" cy="10905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a:defRPr sz="7500">
                <a:solidFill>
                  <a:srgbClr val="00002D"/>
                </a:solidFill>
                <a:latin typeface="Horizon Bold"/>
                <a:ea typeface="Horizon Bold"/>
                <a:cs typeface="Horizon Bold"/>
                <a:sym typeface="Horizon Bold"/>
              </a:defRPr>
            </a:pPr>
            <a:r>
              <a:rPr>
                <a:latin typeface="Horizon Outlined"/>
                <a:ea typeface="Horizon Outlined"/>
                <a:cs typeface="Horizon Outlined"/>
                <a:sym typeface="Horizon Outlined"/>
              </a:rPr>
              <a:t>schuldig of</a:t>
            </a:r>
            <a:r>
              <a:t> onschuldig?</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36" name="Text Box 1"/>
          <p:cNvSpPr txBox="1"/>
          <p:nvPr/>
        </p:nvSpPr>
        <p:spPr>
          <a:xfrm>
            <a:off x="2754311" y="1029722"/>
            <a:ext cx="18873790" cy="1090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7500">
                <a:solidFill>
                  <a:srgbClr val="00002D"/>
                </a:solidFill>
                <a:latin typeface="Horizon Bold"/>
                <a:ea typeface="Horizon Bold"/>
                <a:cs typeface="Horizon Bold"/>
                <a:sym typeface="Horizon Bold"/>
              </a:defRPr>
            </a:lvl1pPr>
          </a:lstStyle>
          <a:p>
            <a:r>
              <a:t>Het echte verhaal</a:t>
            </a:r>
          </a:p>
        </p:txBody>
      </p:sp>
      <p:sp>
        <p:nvSpPr>
          <p:cNvPr id="137" name="Line 2"/>
          <p:cNvSpPr/>
          <p:nvPr/>
        </p:nvSpPr>
        <p:spPr>
          <a:xfrm>
            <a:off x="1152524" y="2484438"/>
            <a:ext cx="22077364" cy="1"/>
          </a:xfrm>
          <a:prstGeom prst="line">
            <a:avLst/>
          </a:prstGeom>
          <a:ln w="76200">
            <a:solidFill>
              <a:srgbClr val="00002D"/>
            </a:solidFill>
          </a:ln>
        </p:spPr>
        <p:txBody>
          <a:bodyPr lIns="50800" tIns="50800" rIns="50800" bIns="50800" anchor="ctr"/>
          <a:lstStyle/>
          <a:p>
            <a:endParaRPr/>
          </a:p>
        </p:txBody>
      </p:sp>
      <p:pic>
        <p:nvPicPr>
          <p:cNvPr id="138" name="Graphic 2" descr="Graphic 2"/>
          <p:cNvPicPr>
            <a:picLocks noChangeAspect="1"/>
          </p:cNvPicPr>
          <p:nvPr/>
        </p:nvPicPr>
        <p:blipFill>
          <a:blip r:embed="rId4"/>
          <a:stretch>
            <a:fillRect/>
          </a:stretch>
        </p:blipFill>
        <p:spPr>
          <a:xfrm>
            <a:off x="8797670" y="3608711"/>
            <a:ext cx="6732749" cy="6732749"/>
          </a:xfrm>
          <a:prstGeom prst="rect">
            <a:avLst/>
          </a:prstGeom>
          <a:ln w="12700">
            <a:miter lim="400000"/>
          </a:ln>
        </p:spPr>
      </p:pic>
      <p:sp>
        <p:nvSpPr>
          <p:cNvPr id="139" name="Text Box 1"/>
          <p:cNvSpPr txBox="1"/>
          <p:nvPr/>
        </p:nvSpPr>
        <p:spPr>
          <a:xfrm>
            <a:off x="616255" y="6498767"/>
            <a:ext cx="8208914" cy="895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6000" u="sng">
                <a:solidFill>
                  <a:srgbClr val="00002D"/>
                </a:solidFill>
                <a:latin typeface="Horizon Bold"/>
                <a:ea typeface="Horizon Bold"/>
                <a:cs typeface="Horizon Bold"/>
                <a:sym typeface="Horizon Bold"/>
                <a:hlinkClick r:id="rId5"/>
              </a:defRPr>
            </a:lvl1pPr>
          </a:lstStyle>
          <a:p>
            <a:r>
              <a:rPr>
                <a:hlinkClick r:id="rId5"/>
              </a:rPr>
              <a:t>Schuldig </a:t>
            </a:r>
          </a:p>
        </p:txBody>
      </p:sp>
      <p:sp>
        <p:nvSpPr>
          <p:cNvPr id="140" name="Text Box 1"/>
          <p:cNvSpPr txBox="1"/>
          <p:nvPr/>
        </p:nvSpPr>
        <p:spPr>
          <a:xfrm>
            <a:off x="15864408" y="6498767"/>
            <a:ext cx="8208913" cy="8953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6000" u="sng">
                <a:solidFill>
                  <a:srgbClr val="00002D"/>
                </a:solidFill>
                <a:latin typeface="Horizon Bold"/>
                <a:ea typeface="Horizon Bold"/>
                <a:cs typeface="Horizon Bold"/>
                <a:sym typeface="Horizon Bold"/>
                <a:hlinkClick r:id="rId6"/>
              </a:defRPr>
            </a:lvl1pPr>
          </a:lstStyle>
          <a:p>
            <a:r>
              <a:rPr>
                <a:hlinkClick r:id="rId6"/>
              </a:rPr>
              <a:t>Onschuldig</a:t>
            </a:r>
          </a:p>
        </p:txBody>
      </p:sp>
      <p:sp>
        <p:nvSpPr>
          <p:cNvPr id="141" name="Text Box 1"/>
          <p:cNvSpPr txBox="1"/>
          <p:nvPr/>
        </p:nvSpPr>
        <p:spPr>
          <a:xfrm>
            <a:off x="4696505" y="12032376"/>
            <a:ext cx="14977666"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4000">
                <a:solidFill>
                  <a:srgbClr val="00002D"/>
                </a:solidFill>
                <a:latin typeface="HK Grotesk"/>
                <a:ea typeface="HK Grotesk"/>
                <a:cs typeface="HK Grotesk"/>
                <a:sym typeface="HK Grotesk"/>
              </a:defRPr>
            </a:lvl1pPr>
          </a:lstStyle>
          <a:p>
            <a:r>
              <a:t>(Klik op het oordeel van de hele groep)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45" name="Text Box 1"/>
          <p:cNvSpPr txBox="1"/>
          <p:nvPr/>
        </p:nvSpPr>
        <p:spPr>
          <a:xfrm>
            <a:off x="2754311" y="1029722"/>
            <a:ext cx="18873790" cy="1090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7500">
                <a:solidFill>
                  <a:srgbClr val="00002D"/>
                </a:solidFill>
                <a:latin typeface="Horizon Bold"/>
                <a:ea typeface="Horizon Bold"/>
                <a:cs typeface="Horizon Bold"/>
                <a:sym typeface="Horizon Bold"/>
              </a:defRPr>
            </a:lvl1pPr>
          </a:lstStyle>
          <a:p>
            <a:r>
              <a:t>Het echte verhaal</a:t>
            </a:r>
          </a:p>
        </p:txBody>
      </p:sp>
      <p:sp>
        <p:nvSpPr>
          <p:cNvPr id="146" name="Line 2"/>
          <p:cNvSpPr/>
          <p:nvPr/>
        </p:nvSpPr>
        <p:spPr>
          <a:xfrm>
            <a:off x="1152524" y="2484438"/>
            <a:ext cx="22077364" cy="1"/>
          </a:xfrm>
          <a:prstGeom prst="line">
            <a:avLst/>
          </a:prstGeom>
          <a:ln w="76200">
            <a:solidFill>
              <a:srgbClr val="00002D"/>
            </a:solidFill>
          </a:ln>
        </p:spPr>
        <p:txBody>
          <a:bodyPr lIns="50800" tIns="50800" rIns="50800" bIns="50800" anchor="ctr"/>
          <a:lstStyle/>
          <a:p>
            <a:endParaRPr/>
          </a:p>
        </p:txBody>
      </p:sp>
      <p:sp>
        <p:nvSpPr>
          <p:cNvPr id="147" name="Text Box 1"/>
          <p:cNvSpPr txBox="1"/>
          <p:nvPr/>
        </p:nvSpPr>
        <p:spPr>
          <a:xfrm>
            <a:off x="4702373" y="12021445"/>
            <a:ext cx="14977665"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4000">
                <a:solidFill>
                  <a:srgbClr val="00002D"/>
                </a:solidFill>
                <a:latin typeface="HK Grotesk"/>
                <a:ea typeface="HK Grotesk"/>
                <a:cs typeface="HK Grotesk"/>
                <a:sym typeface="HK Grotesk"/>
              </a:defRPr>
            </a:lvl1pPr>
          </a:lstStyle>
          <a:p>
            <a:r>
              <a:t>(Klik op de pictogram)</a:t>
            </a:r>
          </a:p>
        </p:txBody>
      </p:sp>
      <p:pic>
        <p:nvPicPr>
          <p:cNvPr id="148" name="image8.png" descr="image8.png">
            <a:hlinkClick r:id="rId4"/>
          </p:cNvPr>
          <p:cNvPicPr>
            <a:picLocks noChangeAspect="1"/>
          </p:cNvPicPr>
          <p:nvPr/>
        </p:nvPicPr>
        <p:blipFill>
          <a:blip r:embed="rId5"/>
          <a:stretch>
            <a:fillRect/>
          </a:stretch>
        </p:blipFill>
        <p:spPr>
          <a:xfrm>
            <a:off x="8267564" y="3359972"/>
            <a:ext cx="7848873" cy="7848873"/>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52" name="Text Box 1"/>
          <p:cNvSpPr txBox="1"/>
          <p:nvPr/>
        </p:nvSpPr>
        <p:spPr>
          <a:xfrm>
            <a:off x="2754311" y="921743"/>
            <a:ext cx="18873790" cy="1090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7500">
                <a:solidFill>
                  <a:srgbClr val="00002D"/>
                </a:solidFill>
                <a:latin typeface="Horizon Bold"/>
                <a:ea typeface="Horizon Bold"/>
                <a:cs typeface="Horizon Bold"/>
                <a:sym typeface="Horizon Bold"/>
              </a:defRPr>
            </a:lvl1pPr>
          </a:lstStyle>
          <a:p>
            <a:r>
              <a:t>Afsluiting</a:t>
            </a:r>
          </a:p>
        </p:txBody>
      </p:sp>
      <p:sp>
        <p:nvSpPr>
          <p:cNvPr id="153" name="Line 2"/>
          <p:cNvSpPr/>
          <p:nvPr/>
        </p:nvSpPr>
        <p:spPr>
          <a:xfrm>
            <a:off x="1152524" y="2484438"/>
            <a:ext cx="22077364" cy="1"/>
          </a:xfrm>
          <a:prstGeom prst="line">
            <a:avLst/>
          </a:prstGeom>
          <a:ln w="76200">
            <a:solidFill>
              <a:srgbClr val="00002D"/>
            </a:solidFill>
          </a:ln>
        </p:spPr>
        <p:txBody>
          <a:bodyPr lIns="50800" tIns="50800" rIns="50800" bIns="50800" anchor="ctr"/>
          <a:lstStyle/>
          <a:p>
            <a:endParaRPr/>
          </a:p>
        </p:txBody>
      </p:sp>
      <p:sp>
        <p:nvSpPr>
          <p:cNvPr id="154" name="Text Box 4"/>
          <p:cNvSpPr txBox="1"/>
          <p:nvPr/>
        </p:nvSpPr>
        <p:spPr>
          <a:xfrm>
            <a:off x="1570819" y="5257800"/>
            <a:ext cx="21242362" cy="43499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ctr">
              <a:defRPr sz="10000">
                <a:solidFill>
                  <a:srgbClr val="00002E"/>
                </a:solidFill>
                <a:latin typeface="Roc Grotesk Medium"/>
                <a:ea typeface="Roc Grotesk Medium"/>
                <a:cs typeface="Roc Grotesk Medium"/>
                <a:sym typeface="Roc Grotesk Medium"/>
              </a:defRPr>
            </a:pPr>
            <a:r>
              <a:rPr sz="13800" dirty="0" err="1">
                <a:latin typeface="HK Grotesk ExtraBold" panose="00000900000000000000" pitchFamily="50" charset="0"/>
              </a:rPr>
              <a:t>Waar</a:t>
            </a:r>
            <a:r>
              <a:rPr sz="13800" dirty="0">
                <a:latin typeface="HK Grotesk ExtraBold" panose="00000900000000000000" pitchFamily="50" charset="0"/>
              </a:rPr>
              <a:t> </a:t>
            </a:r>
            <a:r>
              <a:rPr sz="13800" dirty="0" err="1">
                <a:latin typeface="HK Grotesk ExtraBold" panose="00000900000000000000" pitchFamily="50" charset="0"/>
              </a:rPr>
              <a:t>hebben</a:t>
            </a:r>
            <a:r>
              <a:rPr sz="13800" dirty="0">
                <a:latin typeface="HK Grotesk ExtraBold" panose="00000900000000000000" pitchFamily="50" charset="0"/>
              </a:rPr>
              <a:t> </a:t>
            </a:r>
            <a:r>
              <a:rPr sz="13800" dirty="0" err="1">
                <a:latin typeface="HK Grotesk ExtraBold" panose="00000900000000000000" pitchFamily="50" charset="0"/>
              </a:rPr>
              <a:t>rechters</a:t>
            </a:r>
            <a:r>
              <a:rPr sz="13800" dirty="0">
                <a:latin typeface="HK Grotesk ExtraBold" panose="00000900000000000000" pitchFamily="50" charset="0"/>
              </a:rPr>
              <a:t> </a:t>
            </a:r>
            <a:br>
              <a:rPr sz="13800" dirty="0">
                <a:latin typeface="HK Grotesk ExtraBold" panose="00000900000000000000" pitchFamily="50" charset="0"/>
              </a:rPr>
            </a:br>
            <a:r>
              <a:rPr sz="13800" dirty="0" err="1">
                <a:latin typeface="HK Grotesk ExtraBold" panose="00000900000000000000" pitchFamily="50" charset="0"/>
              </a:rPr>
              <a:t>feiten</a:t>
            </a:r>
            <a:r>
              <a:rPr sz="13800" dirty="0">
                <a:latin typeface="HK Grotesk ExtraBold" panose="00000900000000000000" pitchFamily="50" charset="0"/>
              </a:rPr>
              <a:t> </a:t>
            </a:r>
            <a:r>
              <a:rPr sz="13800" dirty="0" err="1">
                <a:latin typeface="HK Grotesk ExtraBold" panose="00000900000000000000" pitchFamily="50" charset="0"/>
              </a:rPr>
              <a:t>voor</a:t>
            </a:r>
            <a:r>
              <a:rPr sz="13800" dirty="0">
                <a:latin typeface="HK Grotesk ExtraBold" panose="00000900000000000000" pitchFamily="50" charset="0"/>
              </a:rPr>
              <a:t> </a:t>
            </a:r>
            <a:r>
              <a:rPr sz="13800" dirty="0" err="1">
                <a:latin typeface="HK Grotesk ExtraBold" panose="00000900000000000000" pitchFamily="50" charset="0"/>
              </a:rPr>
              <a:t>nodig</a:t>
            </a:r>
            <a:r>
              <a:rPr sz="13800" dirty="0">
                <a:latin typeface="HK Grotesk ExtraBold" panose="00000900000000000000" pitchFamily="50" charset="0"/>
              </a:rPr>
              <a:t>?</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A7A7A7"/>
      </a:dk2>
      <a:lt2>
        <a:srgbClr val="535353"/>
      </a:lt2>
      <a:accent1>
        <a:srgbClr val="00A2FF"/>
      </a:accent1>
      <a:accent2>
        <a:srgbClr val="16E7CF"/>
      </a:accent2>
      <a:accent3>
        <a:srgbClr val="8F8F8F"/>
      </a:accent3>
      <a:accent4>
        <a:srgbClr val="4F4F4F"/>
      </a:accent4>
      <a:accent5>
        <a:srgbClr val="AACEFF"/>
      </a:accent5>
      <a:accent6>
        <a:srgbClr val="13D1BB"/>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12700" cap="flat">
          <a:solidFill>
            <a:schemeClr val="accent1"/>
          </a:solidFill>
          <a:prstDash val="solid"/>
          <a:miter lim="800000"/>
        </a:ln>
        <a:effectLst/>
        <a:sp3d/>
      </a:spPr>
      <a:bodyPr rot="0" spcFirstLastPara="1" vertOverflow="overflow" horzOverflow="overflow" vert="horz" wrap="square" lIns="50800" tIns="50800" rIns="50800" bIns="50800" numCol="1" spcCol="38100" rtlCol="0" anchor="ctr">
        <a:spAutoFit/>
      </a:bodyPr>
      <a:lstStyle>
        <a:defPPr marL="0" marR="0" indent="0" algn="l" defTabSz="2436813"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436813"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A7A7A7"/>
      </a:dk2>
      <a:lt2>
        <a:srgbClr val="535353"/>
      </a:lt2>
      <a:accent1>
        <a:srgbClr val="00A2FF"/>
      </a:accent1>
      <a:accent2>
        <a:srgbClr val="16E7CF"/>
      </a:accent2>
      <a:accent3>
        <a:srgbClr val="8F8F8F"/>
      </a:accent3>
      <a:accent4>
        <a:srgbClr val="4F4F4F"/>
      </a:accent4>
      <a:accent5>
        <a:srgbClr val="AACEFF"/>
      </a:accent5>
      <a:accent6>
        <a:srgbClr val="13D1BB"/>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12700" cap="flat">
          <a:solidFill>
            <a:schemeClr val="accent1"/>
          </a:solidFill>
          <a:prstDash val="solid"/>
          <a:miter lim="800000"/>
        </a:ln>
        <a:effectLst/>
        <a:sp3d/>
      </a:spPr>
      <a:bodyPr rot="0" spcFirstLastPara="1" vertOverflow="overflow" horzOverflow="overflow" vert="horz" wrap="square" lIns="50800" tIns="50800" rIns="50800" bIns="50800" numCol="1" spcCol="38100" rtlCol="0" anchor="ctr">
        <a:spAutoFit/>
      </a:bodyPr>
      <a:lstStyle>
        <a:defPPr marL="0" marR="0" indent="0" algn="l" defTabSz="2436813"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436813"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740</Words>
  <Application>Microsoft Office PowerPoint</Application>
  <PresentationFormat>Aangepast</PresentationFormat>
  <Paragraphs>69</Paragraphs>
  <Slides>9</Slides>
  <Notes>8</Notes>
  <HiddenSlides>0</HiddenSlides>
  <MMClips>1</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9</vt:i4>
      </vt:variant>
    </vt:vector>
  </HeadingPairs>
  <TitlesOfParts>
    <vt:vector size="17" baseType="lpstr">
      <vt:lpstr>Cambria</vt:lpstr>
      <vt:lpstr>Helvetica Neue</vt:lpstr>
      <vt:lpstr>HK Grotesk</vt:lpstr>
      <vt:lpstr>HK Grotesk ExtraBold</vt:lpstr>
      <vt:lpstr>Horizon Bold</vt:lpstr>
      <vt:lpstr>Horizon Outlined</vt:lpstr>
      <vt:lpstr>Roc Grotesk Medium</vt:lpstr>
      <vt:lpstr>21_BasicWhite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Gijs Abrahams</dc:creator>
  <cp:lastModifiedBy>Gijs Abrahams</cp:lastModifiedBy>
  <cp:revision>1</cp:revision>
  <dcterms:modified xsi:type="dcterms:W3CDTF">2023-08-29T18:44:29Z</dcterms:modified>
</cp:coreProperties>
</file>