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hangesInfos/changesInfo1.xml" ContentType="application/vnd.ms-powerpoint.changes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notesMasterIdLst>
    <p:notesMasterId r:id="rId11"/>
  </p:notesMasterIdLst>
  <p:sldIdLst>
    <p:sldId id="256" r:id="rId2"/>
    <p:sldId id="257" r:id="rId3"/>
    <p:sldId id="258" r:id="rId4"/>
    <p:sldId id="259" r:id="rId5"/>
    <p:sldId id="260" r:id="rId6"/>
    <p:sldId id="261" r:id="rId7"/>
    <p:sldId id="262" r:id="rId8"/>
    <p:sldId id="263" r:id="rId9"/>
    <p:sldId id="264" r:id="rId10"/>
  </p:sldIdLst>
  <p:sldSz cx="24384000" cy="13716000"/>
  <p:notesSz cx="6858000" cy="9144000"/>
  <p:defaultTex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2436813"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j-lt"/>
        <a:ea typeface="+mj-ea"/>
        <a:cs typeface="+mj-cs"/>
        <a:sym typeface="Helvetica Neue"/>
      </a:defRPr>
    </a:lvl1pPr>
    <a:lvl2pPr marL="0" marR="0" indent="457200" algn="l" defTabSz="2436813"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j-lt"/>
        <a:ea typeface="+mj-ea"/>
        <a:cs typeface="+mj-cs"/>
        <a:sym typeface="Helvetica Neue"/>
      </a:defRPr>
    </a:lvl2pPr>
    <a:lvl3pPr marL="0" marR="0" indent="914400" algn="l" defTabSz="2436813"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j-lt"/>
        <a:ea typeface="+mj-ea"/>
        <a:cs typeface="+mj-cs"/>
        <a:sym typeface="Helvetica Neue"/>
      </a:defRPr>
    </a:lvl3pPr>
    <a:lvl4pPr marL="0" marR="0" indent="1371600" algn="l" defTabSz="2436813"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j-lt"/>
        <a:ea typeface="+mj-ea"/>
        <a:cs typeface="+mj-cs"/>
        <a:sym typeface="Helvetica Neue"/>
      </a:defRPr>
    </a:lvl4pPr>
    <a:lvl5pPr marL="0" marR="0" indent="1828800" algn="l" defTabSz="2436813"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j-lt"/>
        <a:ea typeface="+mj-ea"/>
        <a:cs typeface="+mj-cs"/>
        <a:sym typeface="Helvetica Neue"/>
      </a:defRPr>
    </a:lvl5pPr>
    <a:lvl6pPr marL="0" marR="0" indent="2286000" algn="l" defTabSz="2436813"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j-lt"/>
        <a:ea typeface="+mj-ea"/>
        <a:cs typeface="+mj-cs"/>
        <a:sym typeface="Helvetica Neue"/>
      </a:defRPr>
    </a:lvl6pPr>
    <a:lvl7pPr marL="0" marR="0" indent="2743200" algn="l" defTabSz="2436813"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j-lt"/>
        <a:ea typeface="+mj-ea"/>
        <a:cs typeface="+mj-cs"/>
        <a:sym typeface="Helvetica Neue"/>
      </a:defRPr>
    </a:lvl7pPr>
    <a:lvl8pPr marL="0" marR="0" indent="3200400" algn="l" defTabSz="2436813"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j-lt"/>
        <a:ea typeface="+mj-ea"/>
        <a:cs typeface="+mj-cs"/>
        <a:sym typeface="Helvetica Neue"/>
      </a:defRPr>
    </a:lvl8pPr>
    <a:lvl9pPr marL="0" marR="0" indent="3657600" algn="l" defTabSz="2436813"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j-lt"/>
        <a:ea typeface="+mj-ea"/>
        <a:cs typeface="+mj-cs"/>
        <a:sym typeface="Helvetica Neue"/>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loop="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940675A-B579-460E-94D1-54222C63F5DA}">
  <a:tblStyle styleId="{4C3C2611-4C71-4FC5-86AE-919BDF0F9419}" styleName="">
    <a:tblBg/>
    <a:wholeTbl>
      <a:tcTxStyle b="off" i="off">
        <a:fontRef idx="major">
          <a:srgbClr val="5E5E5E"/>
        </a:fontRef>
        <a:srgbClr val="5E5E5E"/>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DFFF"/>
          </a:solidFill>
        </a:fill>
      </a:tcStyle>
    </a:wholeTbl>
    <a:band2H>
      <a:tcTxStyle/>
      <a:tcStyle>
        <a:tcBdr/>
        <a:fill>
          <a:solidFill>
            <a:srgbClr val="E6F0FF"/>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1"/>
          </a:solidFill>
        </a:fill>
      </a:tcStyle>
    </a:firstRow>
  </a:tblStyle>
  <a:tblStyle styleId="{C7B018BB-80A7-4F77-B60F-C8B233D01FF8}" styleName="">
    <a:tblBg/>
    <a:wholeTbl>
      <a:tcTxStyle b="off" i="off">
        <a:fontRef idx="major">
          <a:srgbClr val="5E5E5E"/>
        </a:fontRef>
        <a:srgbClr val="5E5E5E"/>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wholeTbl>
    <a:band2H>
      <a:tcTxStyle/>
      <a:tcStyle>
        <a:tcBdr/>
        <a:fill>
          <a:solidFill>
            <a:schemeClr val="accent3">
              <a:lumOff val="44000"/>
            </a:schemeClr>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3">
              <a:lumOff val="44000"/>
            </a:schemeClr>
          </a:solidFill>
        </a:fill>
      </a:tcStyle>
    </a:firstRow>
  </a:tblStyle>
  <a:tblStyle styleId="{EEE7283C-3CF3-47DC-8721-378D4A62B228}" styleName="">
    <a:tblBg/>
    <a:wholeTbl>
      <a:tcTxStyle b="off" i="off">
        <a:fontRef idx="major">
          <a:srgbClr val="5E5E5E"/>
        </a:fontRef>
        <a:srgbClr val="5E5E5E"/>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CAEEE7"/>
          </a:solidFill>
        </a:fill>
      </a:tcStyle>
    </a:wholeTbl>
    <a:band2H>
      <a:tcTxStyle/>
      <a:tcStyle>
        <a:tcBdr/>
        <a:fill>
          <a:solidFill>
            <a:srgbClr val="E6F7F3"/>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chemeClr val="accent6"/>
          </a:solidFill>
        </a:fill>
      </a:tcStyle>
    </a:firstRow>
  </a:tblStyle>
  <a:tblStyle styleId="{CF821DB8-F4EB-4A41-A1BA-3FCAFE7338EE}" styleName="">
    <a:tblBg/>
    <a:wholeTbl>
      <a:tcTxStyle b="off" i="off">
        <a:fontRef idx="major">
          <a:srgbClr val="5E5E5E"/>
        </a:fontRef>
        <a:srgbClr val="5E5E5E"/>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rgbClr val="E9E9E9"/>
          </a:solidFill>
        </a:fill>
      </a:tcStyle>
    </a:wholeTbl>
    <a:band2H>
      <a:tcTxStyle/>
      <a:tcStyle>
        <a:tcBdr/>
        <a:fill>
          <a:solidFill>
            <a:schemeClr val="accent3">
              <a:lumOff val="44000"/>
            </a:schemeClr>
          </a:solidFill>
        </a:fill>
      </a:tcStyle>
    </a:band2H>
    <a:firstCol>
      <a:tcTxStyle b="on" i="off">
        <a:fontRef idx="major">
          <a:schemeClr val="accent3">
            <a:lumOff val="44000"/>
          </a:schemeClr>
        </a:fontRef>
        <a:schemeClr val="accent3">
          <a:lumOff val="44000"/>
        </a:schemeClr>
      </a:tcTxStyle>
      <a:tcStyle>
        <a:tcBdr>
          <a:left>
            <a:ln w="12700" cap="flat">
              <a:noFill/>
              <a:miter lim="400000"/>
            </a:ln>
          </a:left>
          <a:right>
            <a:ln w="12700" cap="flat">
              <a:noFill/>
              <a:miter lim="400000"/>
            </a:ln>
          </a:right>
          <a:top>
            <a:ln w="12700" cap="flat">
              <a:noFill/>
              <a:miter lim="400000"/>
            </a:ln>
          </a:top>
          <a:bottom>
            <a:ln w="12700" cap="flat">
              <a:noFill/>
              <a:miter lim="400000"/>
            </a:ln>
          </a:bottom>
          <a:insideH>
            <a:ln w="12700" cap="flat">
              <a:noFill/>
              <a:miter lim="400000"/>
            </a:ln>
          </a:insideH>
          <a:insideV>
            <a:ln w="12700" cap="flat">
              <a:noFill/>
              <a:miter lim="400000"/>
            </a:ln>
          </a:insideV>
        </a:tcBdr>
        <a:fill>
          <a:solidFill>
            <a:schemeClr val="accent1"/>
          </a:solidFill>
        </a:fill>
      </a:tcStyle>
    </a:firstCol>
    <a:lastRow>
      <a:tcTxStyle b="on" i="off">
        <a:fontRef idx="major">
          <a:srgbClr val="5E5E5E"/>
        </a:fontRef>
        <a:srgbClr val="5E5E5E"/>
      </a:tcTxStyle>
      <a:tcStyle>
        <a:tcBdr>
          <a:left>
            <a:ln w="12700" cap="flat">
              <a:noFill/>
              <a:miter lim="400000"/>
            </a:ln>
          </a:left>
          <a:right>
            <a:ln w="12700" cap="flat">
              <a:noFill/>
              <a:miter lim="400000"/>
            </a:ln>
          </a:right>
          <a:top>
            <a:ln w="50800" cap="flat">
              <a:solidFill>
                <a:srgbClr val="5E5E5E"/>
              </a:solidFill>
              <a:prstDash val="solid"/>
              <a:round/>
            </a:ln>
          </a:top>
          <a:bottom>
            <a:ln w="25400" cap="flat">
              <a:solidFill>
                <a:srgbClr val="5E5E5E"/>
              </a:solidFill>
              <a:prstDash val="solid"/>
              <a:round/>
            </a:ln>
          </a:bottom>
          <a:insideH>
            <a:ln w="12700" cap="flat">
              <a:noFill/>
              <a:miter lim="400000"/>
            </a:ln>
          </a:insideH>
          <a:insideV>
            <a:ln w="12700" cap="flat">
              <a:noFill/>
              <a:miter lim="400000"/>
            </a:ln>
          </a:insideV>
        </a:tcBdr>
        <a:fill>
          <a:solidFill>
            <a:schemeClr val="accent3">
              <a:lumOff val="44000"/>
            </a:schemeClr>
          </a:solidFill>
        </a:fill>
      </a:tcStyle>
    </a:lastRow>
    <a:firstRow>
      <a:tcTxStyle b="on" i="off">
        <a:fontRef idx="major">
          <a:schemeClr val="accent3">
            <a:lumOff val="44000"/>
          </a:schemeClr>
        </a:fontRef>
        <a:schemeClr val="accent3">
          <a:lumOff val="44000"/>
        </a:schemeClr>
      </a:tcTxStyle>
      <a:tcStyle>
        <a:tcBdr>
          <a:left>
            <a:ln w="12700" cap="flat">
              <a:noFill/>
              <a:miter lim="400000"/>
            </a:ln>
          </a:left>
          <a:right>
            <a:ln w="12700" cap="flat">
              <a:noFill/>
              <a:miter lim="400000"/>
            </a:ln>
          </a:right>
          <a:top>
            <a:ln w="25400" cap="flat">
              <a:solidFill>
                <a:srgbClr val="5E5E5E"/>
              </a:solidFill>
              <a:prstDash val="solid"/>
              <a:round/>
            </a:ln>
          </a:top>
          <a:bottom>
            <a:ln w="25400" cap="flat">
              <a:solidFill>
                <a:srgbClr val="5E5E5E"/>
              </a:solidFill>
              <a:prstDash val="solid"/>
              <a:round/>
            </a:ln>
          </a:bottom>
          <a:insideH>
            <a:ln w="12700" cap="flat">
              <a:noFill/>
              <a:miter lim="400000"/>
            </a:ln>
          </a:insideH>
          <a:insideV>
            <a:ln w="12700" cap="flat">
              <a:noFill/>
              <a:miter lim="400000"/>
            </a:ln>
          </a:insideV>
        </a:tcBdr>
        <a:fill>
          <a:solidFill>
            <a:schemeClr val="accent1"/>
          </a:solidFill>
        </a:fill>
      </a:tcStyle>
    </a:firstRow>
  </a:tblStyle>
  <a:tblStyle styleId="{33BA23B1-9221-436E-865A-0063620EA4FD}" styleName="">
    <a:tblBg/>
    <a:wholeTbl>
      <a:tcTxStyle b="off" i="off">
        <a:fontRef idx="major">
          <a:srgbClr val="5E5E5E"/>
        </a:fontRef>
        <a:srgbClr val="5E5E5E"/>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D1D1D1"/>
          </a:solidFill>
        </a:fill>
      </a:tcStyle>
    </a:wholeTbl>
    <a:band2H>
      <a:tcTxStyle/>
      <a:tcStyle>
        <a:tcBdr/>
        <a:fill>
          <a:solidFill>
            <a:srgbClr val="E9E9E9"/>
          </a:solidFill>
        </a:fill>
      </a:tcStyle>
    </a:band2H>
    <a:firstCol>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5E5E5E"/>
          </a:solidFill>
        </a:fill>
      </a:tcStyle>
    </a:firstCol>
    <a:la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38100" cap="flat">
              <a:solidFill>
                <a:schemeClr val="accent3">
                  <a:lumOff val="44000"/>
                </a:schemeClr>
              </a:solidFill>
              <a:prstDash val="solid"/>
              <a:round/>
            </a:ln>
          </a:top>
          <a:bottom>
            <a:ln w="127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5E5E5E"/>
          </a:solidFill>
        </a:fill>
      </a:tcStyle>
    </a:lastRow>
    <a:firstRow>
      <a:tcTxStyle b="on" i="off">
        <a:fontRef idx="major">
          <a:schemeClr val="accent3">
            <a:lumOff val="44000"/>
          </a:schemeClr>
        </a:fontRef>
        <a:schemeClr val="accent3">
          <a:lumOff val="44000"/>
        </a:schemeClr>
      </a:tcTxStyle>
      <a:tcStyle>
        <a:tcBdr>
          <a:left>
            <a:ln w="12700" cap="flat">
              <a:solidFill>
                <a:schemeClr val="accent3">
                  <a:lumOff val="44000"/>
                </a:schemeClr>
              </a:solidFill>
              <a:prstDash val="solid"/>
              <a:round/>
            </a:ln>
          </a:left>
          <a:right>
            <a:ln w="12700" cap="flat">
              <a:solidFill>
                <a:schemeClr val="accent3">
                  <a:lumOff val="44000"/>
                </a:schemeClr>
              </a:solidFill>
              <a:prstDash val="solid"/>
              <a:round/>
            </a:ln>
          </a:right>
          <a:top>
            <a:ln w="12700" cap="flat">
              <a:solidFill>
                <a:schemeClr val="accent3">
                  <a:lumOff val="44000"/>
                </a:schemeClr>
              </a:solidFill>
              <a:prstDash val="solid"/>
              <a:round/>
            </a:ln>
          </a:top>
          <a:bottom>
            <a:ln w="38100" cap="flat">
              <a:solidFill>
                <a:schemeClr val="accent3">
                  <a:lumOff val="44000"/>
                </a:schemeClr>
              </a:solidFill>
              <a:prstDash val="solid"/>
              <a:round/>
            </a:ln>
          </a:bottom>
          <a:insideH>
            <a:ln w="12700" cap="flat">
              <a:solidFill>
                <a:schemeClr val="accent3">
                  <a:lumOff val="44000"/>
                </a:schemeClr>
              </a:solidFill>
              <a:prstDash val="solid"/>
              <a:round/>
            </a:ln>
          </a:insideH>
          <a:insideV>
            <a:ln w="12700" cap="flat">
              <a:solidFill>
                <a:schemeClr val="accent3">
                  <a:lumOff val="44000"/>
                </a:schemeClr>
              </a:solidFill>
              <a:prstDash val="solid"/>
              <a:round/>
            </a:ln>
          </a:insideV>
        </a:tcBdr>
        <a:fill>
          <a:solidFill>
            <a:srgbClr val="5E5E5E"/>
          </a:solidFill>
        </a:fill>
      </a:tcStyle>
    </a:firstRow>
  </a:tblStyle>
  <a:tblStyle styleId="{2708684C-4D16-4618-839F-0558EEFCDFE6}" styleName="">
    <a:tblBg/>
    <a:wholeTbl>
      <a:tcTxStyle b="off" i="off">
        <a:fontRef idx="major">
          <a:srgbClr val="5E5E5E"/>
        </a:fontRef>
        <a:srgbClr val="5E5E5E"/>
      </a:tcTxStyle>
      <a:tcStyle>
        <a:tcBdr>
          <a:left>
            <a:ln w="12700" cap="flat">
              <a:solidFill>
                <a:srgbClr val="5E5E5E"/>
              </a:solidFill>
              <a:prstDash val="solid"/>
              <a:round/>
            </a:ln>
          </a:left>
          <a:right>
            <a:ln w="12700" cap="flat">
              <a:solidFill>
                <a:srgbClr val="5E5E5E"/>
              </a:solidFill>
              <a:prstDash val="solid"/>
              <a:round/>
            </a:ln>
          </a:right>
          <a:top>
            <a:ln w="12700" cap="flat">
              <a:solidFill>
                <a:srgbClr val="5E5E5E"/>
              </a:solidFill>
              <a:prstDash val="solid"/>
              <a:round/>
            </a:ln>
          </a:top>
          <a:bottom>
            <a:ln w="12700" cap="flat">
              <a:solidFill>
                <a:srgbClr val="5E5E5E"/>
              </a:solidFill>
              <a:prstDash val="solid"/>
              <a:round/>
            </a:ln>
          </a:bottom>
          <a:insideH>
            <a:ln w="12700" cap="flat">
              <a:solidFill>
                <a:srgbClr val="5E5E5E"/>
              </a:solidFill>
              <a:prstDash val="solid"/>
              <a:round/>
            </a:ln>
          </a:insideH>
          <a:insideV>
            <a:ln w="12700" cap="flat">
              <a:solidFill>
                <a:srgbClr val="5E5E5E"/>
              </a:solidFill>
              <a:prstDash val="solid"/>
              <a:round/>
            </a:ln>
          </a:insideV>
        </a:tcBdr>
        <a:fill>
          <a:solidFill>
            <a:srgbClr val="5E5E5E">
              <a:alpha val="20000"/>
            </a:srgbClr>
          </a:solidFill>
        </a:fill>
      </a:tcStyle>
    </a:wholeTbl>
    <a:band2H>
      <a:tcTxStyle/>
      <a:tcStyle>
        <a:tcBdr/>
        <a:fill>
          <a:solidFill>
            <a:schemeClr val="accent3">
              <a:lumOff val="44000"/>
            </a:schemeClr>
          </a:solidFill>
        </a:fill>
      </a:tcStyle>
    </a:band2H>
    <a:firstCol>
      <a:tcTxStyle b="on" i="off">
        <a:fontRef idx="major">
          <a:srgbClr val="5E5E5E"/>
        </a:fontRef>
        <a:srgbClr val="5E5E5E"/>
      </a:tcTxStyle>
      <a:tcStyle>
        <a:tcBdr>
          <a:left>
            <a:ln w="12700" cap="flat">
              <a:solidFill>
                <a:srgbClr val="5E5E5E"/>
              </a:solidFill>
              <a:prstDash val="solid"/>
              <a:round/>
            </a:ln>
          </a:left>
          <a:right>
            <a:ln w="12700" cap="flat">
              <a:solidFill>
                <a:srgbClr val="5E5E5E"/>
              </a:solidFill>
              <a:prstDash val="solid"/>
              <a:round/>
            </a:ln>
          </a:right>
          <a:top>
            <a:ln w="12700" cap="flat">
              <a:solidFill>
                <a:srgbClr val="5E5E5E"/>
              </a:solidFill>
              <a:prstDash val="solid"/>
              <a:round/>
            </a:ln>
          </a:top>
          <a:bottom>
            <a:ln w="12700" cap="flat">
              <a:solidFill>
                <a:srgbClr val="5E5E5E"/>
              </a:solidFill>
              <a:prstDash val="solid"/>
              <a:round/>
            </a:ln>
          </a:bottom>
          <a:insideH>
            <a:ln w="12700" cap="flat">
              <a:solidFill>
                <a:srgbClr val="5E5E5E"/>
              </a:solidFill>
              <a:prstDash val="solid"/>
              <a:round/>
            </a:ln>
          </a:insideH>
          <a:insideV>
            <a:ln w="12700" cap="flat">
              <a:solidFill>
                <a:srgbClr val="5E5E5E"/>
              </a:solidFill>
              <a:prstDash val="solid"/>
              <a:round/>
            </a:ln>
          </a:insideV>
        </a:tcBdr>
        <a:fill>
          <a:solidFill>
            <a:srgbClr val="5E5E5E">
              <a:alpha val="20000"/>
            </a:srgbClr>
          </a:solidFill>
        </a:fill>
      </a:tcStyle>
    </a:firstCol>
    <a:lastRow>
      <a:tcTxStyle b="on" i="off">
        <a:fontRef idx="major">
          <a:srgbClr val="5E5E5E"/>
        </a:fontRef>
        <a:srgbClr val="5E5E5E"/>
      </a:tcTxStyle>
      <a:tcStyle>
        <a:tcBdr>
          <a:left>
            <a:ln w="12700" cap="flat">
              <a:solidFill>
                <a:srgbClr val="5E5E5E"/>
              </a:solidFill>
              <a:prstDash val="solid"/>
              <a:round/>
            </a:ln>
          </a:left>
          <a:right>
            <a:ln w="12700" cap="flat">
              <a:solidFill>
                <a:srgbClr val="5E5E5E"/>
              </a:solidFill>
              <a:prstDash val="solid"/>
              <a:round/>
            </a:ln>
          </a:right>
          <a:top>
            <a:ln w="50800" cap="flat">
              <a:solidFill>
                <a:srgbClr val="5E5E5E"/>
              </a:solidFill>
              <a:prstDash val="solid"/>
              <a:round/>
            </a:ln>
          </a:top>
          <a:bottom>
            <a:ln w="12700" cap="flat">
              <a:solidFill>
                <a:srgbClr val="5E5E5E"/>
              </a:solidFill>
              <a:prstDash val="solid"/>
              <a:round/>
            </a:ln>
          </a:bottom>
          <a:insideH>
            <a:ln w="12700" cap="flat">
              <a:solidFill>
                <a:srgbClr val="5E5E5E"/>
              </a:solidFill>
              <a:prstDash val="solid"/>
              <a:round/>
            </a:ln>
          </a:insideH>
          <a:insideV>
            <a:ln w="12700" cap="flat">
              <a:solidFill>
                <a:srgbClr val="5E5E5E"/>
              </a:solidFill>
              <a:prstDash val="solid"/>
              <a:round/>
            </a:ln>
          </a:insideV>
        </a:tcBdr>
        <a:fill>
          <a:noFill/>
        </a:fill>
      </a:tcStyle>
    </a:lastRow>
    <a:firstRow>
      <a:tcTxStyle b="on" i="off">
        <a:fontRef idx="major">
          <a:srgbClr val="5E5E5E"/>
        </a:fontRef>
        <a:srgbClr val="5E5E5E"/>
      </a:tcTxStyle>
      <a:tcStyle>
        <a:tcBdr>
          <a:left>
            <a:ln w="12700" cap="flat">
              <a:solidFill>
                <a:srgbClr val="5E5E5E"/>
              </a:solidFill>
              <a:prstDash val="solid"/>
              <a:round/>
            </a:ln>
          </a:left>
          <a:right>
            <a:ln w="12700" cap="flat">
              <a:solidFill>
                <a:srgbClr val="5E5E5E"/>
              </a:solidFill>
              <a:prstDash val="solid"/>
              <a:round/>
            </a:ln>
          </a:right>
          <a:top>
            <a:ln w="12700" cap="flat">
              <a:solidFill>
                <a:srgbClr val="5E5E5E"/>
              </a:solidFill>
              <a:prstDash val="solid"/>
              <a:round/>
            </a:ln>
          </a:top>
          <a:bottom>
            <a:ln w="25400" cap="flat">
              <a:solidFill>
                <a:srgbClr val="5E5E5E"/>
              </a:solidFill>
              <a:prstDash val="solid"/>
              <a:round/>
            </a:ln>
          </a:bottom>
          <a:insideH>
            <a:ln w="12700" cap="flat">
              <a:solidFill>
                <a:srgbClr val="5E5E5E"/>
              </a:solidFill>
              <a:prstDash val="solid"/>
              <a:round/>
            </a:ln>
          </a:insideH>
          <a:insideV>
            <a:ln w="12700" cap="flat">
              <a:solidFill>
                <a:srgbClr val="5E5E5E"/>
              </a:solidFill>
              <a:prstDash val="solid"/>
              <a:round/>
            </a:ln>
          </a:insideV>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56" d="100"/>
          <a:sy n="56" d="100"/>
        </p:scale>
        <p:origin x="59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6" Type="http://schemas.microsoft.com/office/2016/11/relationships/changesInfo" Target="changesInfos/changesInfo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Gijs Abrahams" userId="7584f6e5-10d4-4064-91f1-6add8a90a90d" providerId="ADAL" clId="{8283D6A0-6C12-4355-A773-3F62746ED3C4}"/>
    <pc:docChg chg="modSld modShowInfo">
      <pc:chgData name="Gijs Abrahams" userId="7584f6e5-10d4-4064-91f1-6add8a90a90d" providerId="ADAL" clId="{8283D6A0-6C12-4355-A773-3F62746ED3C4}" dt="2023-08-29T18:44:28.076" v="1" actId="113"/>
      <pc:docMkLst>
        <pc:docMk/>
      </pc:docMkLst>
      <pc:sldChg chg="modSp mod">
        <pc:chgData name="Gijs Abrahams" userId="7584f6e5-10d4-4064-91f1-6add8a90a90d" providerId="ADAL" clId="{8283D6A0-6C12-4355-A773-3F62746ED3C4}" dt="2023-08-29T18:44:28.076" v="1" actId="113"/>
        <pc:sldMkLst>
          <pc:docMk/>
          <pc:sldMk cId="0" sldId="257"/>
        </pc:sldMkLst>
        <pc:spChg chg="mod">
          <ac:chgData name="Gijs Abrahams" userId="7584f6e5-10d4-4064-91f1-6add8a90a90d" providerId="ADAL" clId="{8283D6A0-6C12-4355-A773-3F62746ED3C4}" dt="2023-08-29T18:44:28.076" v="1" actId="113"/>
          <ac:spMkLst>
            <pc:docMk/>
            <pc:sldMk cId="0" sldId="257"/>
            <ac:spMk id="109" creationId="{00000000-0000-0000-0000-000000000000}"/>
          </ac:spMkLst>
        </pc:sp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0" name="Shape 100"/>
          <p:cNvSpPr>
            <a:spLocks noGrp="1" noRot="1" noChangeAspect="1"/>
          </p:cNvSpPr>
          <p:nvPr>
            <p:ph type="sldImg"/>
          </p:nvPr>
        </p:nvSpPr>
        <p:spPr>
          <a:xfrm>
            <a:off x="1143000" y="685800"/>
            <a:ext cx="4572000" cy="3429000"/>
          </a:xfrm>
          <a:prstGeom prst="rect">
            <a:avLst/>
          </a:prstGeom>
        </p:spPr>
        <p:txBody>
          <a:bodyPr/>
          <a:lstStyle/>
          <a:p>
            <a:endParaRPr/>
          </a:p>
        </p:txBody>
      </p:sp>
      <p:sp>
        <p:nvSpPr>
          <p:cNvPr id="101" name="Shape 101"/>
          <p:cNvSpPr>
            <a:spLocks noGrp="1"/>
          </p:cNvSpPr>
          <p:nvPr>
            <p:ph type="body" sz="quarter" idx="1"/>
          </p:nvPr>
        </p:nvSpPr>
        <p:spPr>
          <a:xfrm>
            <a:off x="914400" y="4343400"/>
            <a:ext cx="5029200" cy="4114800"/>
          </a:xfrm>
          <a:prstGeom prst="rect">
            <a:avLst/>
          </a:prstGeom>
        </p:spPr>
        <p:txBody>
          <a:bodyPr/>
          <a:lstStyle/>
          <a:p>
            <a:endParaRPr/>
          </a:p>
        </p:txBody>
      </p:sp>
    </p:spTree>
  </p:cSld>
  <p:clrMap bg1="lt1" tx1="dk1" bg2="lt2" tx2="dk2" accent1="accent1" accent2="accent2" accent3="accent3" accent4="accent4" accent5="accent5" accent6="accent6" hlink="hlink" folHlink="folHlink"/>
  <p:notesStyle>
    <a:lvl1pPr defTabSz="457200" latinLnBrk="0">
      <a:lnSpc>
        <a:spcPct val="116999"/>
      </a:lnSpc>
      <a:defRPr sz="2200">
        <a:latin typeface="+mj-lt"/>
        <a:ea typeface="+mj-ea"/>
        <a:cs typeface="+mj-cs"/>
        <a:sym typeface="Helvetica Neue"/>
      </a:defRPr>
    </a:lvl1pPr>
    <a:lvl2pPr indent="228600" defTabSz="457200" latinLnBrk="0">
      <a:lnSpc>
        <a:spcPct val="116999"/>
      </a:lnSpc>
      <a:defRPr sz="2200">
        <a:latin typeface="+mj-lt"/>
        <a:ea typeface="+mj-ea"/>
        <a:cs typeface="+mj-cs"/>
        <a:sym typeface="Helvetica Neue"/>
      </a:defRPr>
    </a:lvl2pPr>
    <a:lvl3pPr indent="457200" defTabSz="457200" latinLnBrk="0">
      <a:lnSpc>
        <a:spcPct val="116999"/>
      </a:lnSpc>
      <a:defRPr sz="2200">
        <a:latin typeface="+mj-lt"/>
        <a:ea typeface="+mj-ea"/>
        <a:cs typeface="+mj-cs"/>
        <a:sym typeface="Helvetica Neue"/>
      </a:defRPr>
    </a:lvl3pPr>
    <a:lvl4pPr indent="685800" defTabSz="457200" latinLnBrk="0">
      <a:lnSpc>
        <a:spcPct val="116999"/>
      </a:lnSpc>
      <a:defRPr sz="2200">
        <a:latin typeface="+mj-lt"/>
        <a:ea typeface="+mj-ea"/>
        <a:cs typeface="+mj-cs"/>
        <a:sym typeface="Helvetica Neue"/>
      </a:defRPr>
    </a:lvl4pPr>
    <a:lvl5pPr indent="914400" defTabSz="457200" latinLnBrk="0">
      <a:lnSpc>
        <a:spcPct val="116999"/>
      </a:lnSpc>
      <a:defRPr sz="2200">
        <a:latin typeface="+mj-lt"/>
        <a:ea typeface="+mj-ea"/>
        <a:cs typeface="+mj-cs"/>
        <a:sym typeface="Helvetica Neue"/>
      </a:defRPr>
    </a:lvl5pPr>
    <a:lvl6pPr indent="1143000" defTabSz="457200" latinLnBrk="0">
      <a:lnSpc>
        <a:spcPct val="116999"/>
      </a:lnSpc>
      <a:defRPr sz="2200">
        <a:latin typeface="+mj-lt"/>
        <a:ea typeface="+mj-ea"/>
        <a:cs typeface="+mj-cs"/>
        <a:sym typeface="Helvetica Neue"/>
      </a:defRPr>
    </a:lvl6pPr>
    <a:lvl7pPr indent="1371600" defTabSz="457200" latinLnBrk="0">
      <a:lnSpc>
        <a:spcPct val="116999"/>
      </a:lnSpc>
      <a:defRPr sz="2200">
        <a:latin typeface="+mj-lt"/>
        <a:ea typeface="+mj-ea"/>
        <a:cs typeface="+mj-cs"/>
        <a:sym typeface="Helvetica Neue"/>
      </a:defRPr>
    </a:lvl7pPr>
    <a:lvl8pPr indent="1600200" defTabSz="457200" latinLnBrk="0">
      <a:lnSpc>
        <a:spcPct val="116999"/>
      </a:lnSpc>
      <a:defRPr sz="2200">
        <a:latin typeface="+mj-lt"/>
        <a:ea typeface="+mj-ea"/>
        <a:cs typeface="+mj-cs"/>
        <a:sym typeface="Helvetica Neue"/>
      </a:defRPr>
    </a:lvl8pPr>
    <a:lvl9pPr indent="1828800" defTabSz="457200" latinLnBrk="0">
      <a:lnSpc>
        <a:spcPct val="116999"/>
      </a:lnSpc>
      <a:defRPr sz="2200">
        <a:latin typeface="+mj-lt"/>
        <a:ea typeface="+mj-ea"/>
        <a:cs typeface="+mj-cs"/>
        <a:sym typeface="Helvetica Neue"/>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0" name="Shape 110"/>
          <p:cNvSpPr>
            <a:spLocks noGrp="1" noRot="1" noChangeAspect="1"/>
          </p:cNvSpPr>
          <p:nvPr>
            <p:ph type="sldImg"/>
          </p:nvPr>
        </p:nvSpPr>
        <p:spPr>
          <a:xfrm>
            <a:off x="381000" y="685800"/>
            <a:ext cx="6096000" cy="3429000"/>
          </a:xfrm>
          <a:prstGeom prst="rect">
            <a:avLst/>
          </a:prstGeom>
        </p:spPr>
        <p:txBody>
          <a:bodyPr/>
          <a:lstStyle/>
          <a:p>
            <a:endParaRPr/>
          </a:p>
        </p:txBody>
      </p:sp>
      <p:sp>
        <p:nvSpPr>
          <p:cNvPr id="111" name="Shape 111"/>
          <p:cNvSpPr>
            <a:spLocks noGrp="1"/>
          </p:cNvSpPr>
          <p:nvPr>
            <p:ph type="body" sz="quarter" idx="1"/>
          </p:nvPr>
        </p:nvSpPr>
        <p:spPr>
          <a:prstGeom prst="rect">
            <a:avLst/>
          </a:prstGeom>
        </p:spPr>
        <p:txBody>
          <a:bodyPr/>
          <a:lstStyle/>
          <a:p>
            <a:pPr algn="just">
              <a:defRPr sz="1800">
                <a:latin typeface="Cambria"/>
                <a:ea typeface="Cambria"/>
                <a:cs typeface="Cambria"/>
                <a:sym typeface="Cambria"/>
              </a:defRPr>
            </a:pPr>
            <a:r>
              <a:t>Je blijft stil terwijl leerlingen enkele seconden naar deze dia kijken. Je zegt: </a:t>
            </a:r>
          </a:p>
          <a:p>
            <a:pPr algn="just">
              <a:defRPr sz="1800" i="1">
                <a:latin typeface="Cambria"/>
                <a:ea typeface="Cambria"/>
                <a:cs typeface="Cambria"/>
                <a:sym typeface="Cambria"/>
              </a:defRPr>
            </a:pPr>
            <a:r>
              <a:t>“Het achterliggende doel van deze les is dat je kunt uitleggen wat feiten en ‘de waarheid’ met elkaar te maken hebben.” </a:t>
            </a:r>
          </a:p>
          <a:p>
            <a:pPr algn="just">
              <a:defRPr sz="1800" i="1">
                <a:latin typeface="Cambria"/>
                <a:ea typeface="Cambria"/>
                <a:cs typeface="Cambria"/>
                <a:sym typeface="Cambria"/>
              </a:defRPr>
            </a:pPr>
            <a:r>
              <a:t> </a:t>
            </a:r>
          </a:p>
          <a:p>
            <a:pPr algn="just">
              <a:defRPr sz="1800">
                <a:latin typeface="Cambria"/>
                <a:ea typeface="Cambria"/>
                <a:cs typeface="Cambria"/>
                <a:sym typeface="Cambria"/>
              </a:defRPr>
            </a:pPr>
            <a:r>
              <a:t>Je vraagt de klas</a:t>
            </a:r>
            <a:r>
              <a:rPr i="1"/>
              <a:t>: “wat is een feit’? Waarom dienen feiten in een rechtbank? </a:t>
            </a:r>
          </a:p>
          <a:p>
            <a:pPr algn="just">
              <a:defRPr sz="1800">
                <a:latin typeface="Cambria"/>
                <a:ea typeface="Cambria"/>
                <a:cs typeface="Cambria"/>
                <a:sym typeface="Cambria"/>
              </a:defRPr>
            </a:pPr>
            <a:r>
              <a:t>Uiteindelijk moet het antwoord hier ongeveer op uitkomen:</a:t>
            </a:r>
          </a:p>
          <a:p>
            <a:pPr algn="just">
              <a:defRPr sz="1800" i="1">
                <a:latin typeface="Cambria"/>
                <a:ea typeface="Cambria"/>
                <a:cs typeface="Cambria"/>
                <a:sym typeface="Cambria"/>
              </a:defRPr>
            </a:pPr>
            <a:r>
              <a:t>Feiten zijn nodig om de waarheid te achterhalen.  </a:t>
            </a:r>
          </a:p>
          <a:p>
            <a:pPr>
              <a:defRPr sz="1800" i="1">
                <a:latin typeface="Cambria"/>
                <a:ea typeface="Cambria"/>
                <a:cs typeface="Cambria"/>
                <a:sym typeface="Cambria"/>
              </a:defRPr>
            </a:pPr>
            <a:r>
              <a:t> </a:t>
            </a:r>
          </a:p>
          <a:p>
            <a:pPr>
              <a:defRPr sz="1800">
                <a:latin typeface="Cambria"/>
                <a:ea typeface="Cambria"/>
                <a:cs typeface="Cambria"/>
                <a:sym typeface="Cambria"/>
              </a:defRPr>
            </a:pP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7" name="Shape 117"/>
          <p:cNvSpPr>
            <a:spLocks noGrp="1" noRot="1" noChangeAspect="1"/>
          </p:cNvSpPr>
          <p:nvPr>
            <p:ph type="sldImg"/>
          </p:nvPr>
        </p:nvSpPr>
        <p:spPr>
          <a:prstGeom prst="rect">
            <a:avLst/>
          </a:prstGeom>
        </p:spPr>
        <p:txBody>
          <a:bodyPr/>
          <a:lstStyle/>
          <a:p>
            <a:endParaRPr/>
          </a:p>
        </p:txBody>
      </p:sp>
      <p:sp>
        <p:nvSpPr>
          <p:cNvPr id="118" name="Shape 118"/>
          <p:cNvSpPr>
            <a:spLocks noGrp="1"/>
          </p:cNvSpPr>
          <p:nvPr>
            <p:ph type="body" sz="quarter" idx="1"/>
          </p:nvPr>
        </p:nvSpPr>
        <p:spPr>
          <a:prstGeom prst="rect">
            <a:avLst/>
          </a:prstGeom>
        </p:spPr>
        <p:txBody>
          <a:bodyPr/>
          <a:lstStyle/>
          <a:p>
            <a:pPr algn="just">
              <a:defRPr sz="1800">
                <a:latin typeface="Cambria"/>
                <a:ea typeface="Cambria"/>
                <a:cs typeface="Cambria"/>
                <a:sym typeface="Cambria"/>
              </a:defRPr>
            </a:pPr>
            <a:r>
              <a:t>Let op! Het dossier is op een bepaalde manier gevouwen. Leerlingen openen eerst de uitleg en vanuit daar kunnen ze rechtsboven het dossier uitvouwen. </a:t>
            </a:r>
          </a:p>
          <a:p>
            <a:pPr>
              <a:defRPr sz="1800" i="1">
                <a:latin typeface="Cambria"/>
                <a:ea typeface="Cambria"/>
                <a:cs typeface="Cambria"/>
                <a:sym typeface="Cambria"/>
              </a:defRPr>
            </a:pPr>
            <a:r>
              <a:t> </a:t>
            </a:r>
          </a:p>
          <a:p>
            <a:pPr>
              <a:defRPr sz="1800">
                <a:latin typeface="Cambria"/>
                <a:ea typeface="Cambria"/>
                <a:cs typeface="Cambria"/>
                <a:sym typeface="Cambria"/>
              </a:defRPr>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 name="Shape 123"/>
          <p:cNvSpPr>
            <a:spLocks noGrp="1" noRot="1" noChangeAspect="1"/>
          </p:cNvSpPr>
          <p:nvPr>
            <p:ph type="sldImg"/>
          </p:nvPr>
        </p:nvSpPr>
        <p:spPr>
          <a:prstGeom prst="rect">
            <a:avLst/>
          </a:prstGeom>
        </p:spPr>
        <p:txBody>
          <a:bodyPr/>
          <a:lstStyle/>
          <a:p>
            <a:endParaRPr/>
          </a:p>
        </p:txBody>
      </p:sp>
      <p:sp>
        <p:nvSpPr>
          <p:cNvPr id="124" name="Shape 124"/>
          <p:cNvSpPr>
            <a:spLocks noGrp="1"/>
          </p:cNvSpPr>
          <p:nvPr>
            <p:ph type="body" sz="quarter" idx="1"/>
          </p:nvPr>
        </p:nvSpPr>
        <p:spPr>
          <a:prstGeom prst="rect">
            <a:avLst/>
          </a:prstGeom>
        </p:spPr>
        <p:txBody>
          <a:bodyPr/>
          <a:lstStyle/>
          <a:p>
            <a:pPr>
              <a:defRPr sz="1800">
                <a:latin typeface="Cambria"/>
                <a:ea typeface="Cambria"/>
                <a:cs typeface="Cambria"/>
                <a:sym typeface="Cambria"/>
              </a:defRPr>
            </a:pPr>
            <a:r>
              <a:t>Let op! Het dossier is op een bepaalde manier gevouwen. Leerlingen openen eerst de uitleg en vanuit daar kunnen ze rechtsboven het dossier uitvouwen. Voor het verloop van de les is van groot belang. </a:t>
            </a:r>
          </a:p>
          <a:p>
            <a:pPr>
              <a:defRPr sz="1800">
                <a:latin typeface="Cambria"/>
                <a:ea typeface="Cambria"/>
                <a:cs typeface="Cambria"/>
                <a:sym typeface="Cambria"/>
              </a:defRPr>
            </a:pPr>
            <a:r>
              <a:t> </a:t>
            </a:r>
          </a:p>
          <a:p>
            <a:pPr algn="just">
              <a:defRPr sz="1800">
                <a:latin typeface="Cambria"/>
                <a:ea typeface="Cambria"/>
                <a:cs typeface="Cambria"/>
                <a:sym typeface="Cambria"/>
              </a:defRPr>
            </a:pPr>
            <a:r>
              <a:t>Geeft na 20 minuten een seintje dat de tijd voorbij is. Geef aan dat de komende minuut elk groepje zijn of haar definitieve beslissing moet bepalen: schuldig of onschuldig. </a:t>
            </a: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9" name="Shape 129"/>
          <p:cNvSpPr>
            <a:spLocks noGrp="1" noRot="1" noChangeAspect="1"/>
          </p:cNvSpPr>
          <p:nvPr>
            <p:ph type="sldImg"/>
          </p:nvPr>
        </p:nvSpPr>
        <p:spPr>
          <a:prstGeom prst="rect">
            <a:avLst/>
          </a:prstGeom>
        </p:spPr>
        <p:txBody>
          <a:bodyPr/>
          <a:lstStyle/>
          <a:p>
            <a:endParaRPr/>
          </a:p>
        </p:txBody>
      </p:sp>
      <p:sp>
        <p:nvSpPr>
          <p:cNvPr id="130" name="Shape 130"/>
          <p:cNvSpPr>
            <a:spLocks noGrp="1"/>
          </p:cNvSpPr>
          <p:nvPr>
            <p:ph type="body" sz="quarter" idx="1"/>
          </p:nvPr>
        </p:nvSpPr>
        <p:spPr>
          <a:prstGeom prst="rect">
            <a:avLst/>
          </a:prstGeom>
        </p:spPr>
        <p:txBody>
          <a:bodyPr/>
          <a:lstStyle>
            <a:lvl1pPr>
              <a:defRPr sz="1800">
                <a:latin typeface="Cambria"/>
                <a:ea typeface="Cambria"/>
                <a:cs typeface="Cambria"/>
                <a:sym typeface="Cambria"/>
              </a:defRPr>
            </a:lvl1pPr>
          </a:lstStyle>
          <a:p>
            <a:r>
              <a:t>Turf op het bord de uitslag. </a:t>
            </a:r>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 name="Shape 133"/>
          <p:cNvSpPr>
            <a:spLocks noGrp="1" noRot="1" noChangeAspect="1"/>
          </p:cNvSpPr>
          <p:nvPr>
            <p:ph type="sldImg"/>
          </p:nvPr>
        </p:nvSpPr>
        <p:spPr>
          <a:prstGeom prst="rect">
            <a:avLst/>
          </a:prstGeom>
        </p:spPr>
        <p:txBody>
          <a:bodyPr/>
          <a:lstStyle/>
          <a:p>
            <a:endParaRPr/>
          </a:p>
        </p:txBody>
      </p:sp>
      <p:sp>
        <p:nvSpPr>
          <p:cNvPr id="134" name="Shape 134"/>
          <p:cNvSpPr>
            <a:spLocks noGrp="1"/>
          </p:cNvSpPr>
          <p:nvPr>
            <p:ph type="body" sz="quarter" idx="1"/>
          </p:nvPr>
        </p:nvSpPr>
        <p:spPr>
          <a:prstGeom prst="rect">
            <a:avLst/>
          </a:prstGeom>
        </p:spPr>
        <p:txBody>
          <a:bodyPr/>
          <a:lstStyle/>
          <a:p>
            <a:pPr algn="just">
              <a:defRPr sz="1800">
                <a:latin typeface="Cambria"/>
                <a:ea typeface="Cambria"/>
                <a:cs typeface="Cambria"/>
                <a:sym typeface="Cambria"/>
              </a:defRPr>
            </a:pPr>
            <a:r>
              <a:t>Onderwijs-leer-gesprek over het vonnis van de leerlingen  </a:t>
            </a:r>
          </a:p>
          <a:p>
            <a:pPr algn="just">
              <a:defRPr sz="1800">
                <a:latin typeface="Cambria"/>
                <a:ea typeface="Cambria"/>
                <a:cs typeface="Cambria"/>
                <a:sym typeface="Cambria"/>
              </a:defRPr>
            </a:pPr>
            <a:r>
              <a:t>Leerlingen hebben nu de gelegenheid hun keuze toe te lichten en vragen te stellen. </a:t>
            </a:r>
          </a:p>
          <a:p>
            <a:pPr algn="just">
              <a:defRPr sz="1800">
                <a:latin typeface="Cambria"/>
                <a:ea typeface="Cambria"/>
                <a:cs typeface="Cambria"/>
                <a:sym typeface="Cambria"/>
              </a:defRPr>
            </a:pPr>
            <a:r>
              <a:t> </a:t>
            </a:r>
          </a:p>
          <a:p>
            <a:pPr algn="just">
              <a:defRPr sz="1800">
                <a:latin typeface="Cambria"/>
                <a:ea typeface="Cambria"/>
                <a:cs typeface="Cambria"/>
                <a:sym typeface="Cambria"/>
              </a:defRPr>
            </a:pPr>
            <a:r>
              <a:t>Mogelijke bespreekpunten (naast vrije inbreng voor de leerlingen):</a:t>
            </a:r>
          </a:p>
          <a:p>
            <a:pPr algn="just">
              <a:defRPr sz="1800">
                <a:latin typeface="Cambria"/>
                <a:ea typeface="Cambria"/>
                <a:cs typeface="Cambria"/>
                <a:sym typeface="Cambria"/>
              </a:defRPr>
            </a:pPr>
            <a:r>
              <a:t>- welke feiten wogen zwaarder dan andere? Waarom? </a:t>
            </a:r>
          </a:p>
          <a:p>
            <a:pPr algn="just">
              <a:defRPr sz="1800">
                <a:latin typeface="Cambria"/>
                <a:ea typeface="Cambria"/>
                <a:cs typeface="Cambria"/>
                <a:sym typeface="Cambria"/>
              </a:defRPr>
            </a:pPr>
            <a:r>
              <a:t>- welke feiten zetten op het verkeerde been?</a:t>
            </a:r>
          </a:p>
          <a:p>
            <a:pPr algn="just">
              <a:defRPr sz="1800">
                <a:latin typeface="Cambria"/>
                <a:ea typeface="Cambria"/>
                <a:cs typeface="Cambria"/>
                <a:sym typeface="Cambria"/>
              </a:defRPr>
            </a:pPr>
            <a:r>
              <a:t>- is het mogelijk op basis van deze informatie een goede keuze te maken?</a:t>
            </a:r>
          </a:p>
          <a:p>
            <a:pPr algn="just">
              <a:defRPr sz="1800">
                <a:latin typeface="Cambria"/>
                <a:ea typeface="Cambria"/>
                <a:cs typeface="Cambria"/>
                <a:sym typeface="Cambria"/>
              </a:defRPr>
            </a:pPr>
            <a:r>
              <a:t>- maakt het voor je oordeel uit in welke volgorde je de kaarten leest? </a:t>
            </a:r>
          </a:p>
          <a:p>
            <a:pPr algn="just">
              <a:defRPr sz="1800">
                <a:latin typeface="Cambria"/>
                <a:ea typeface="Cambria"/>
                <a:cs typeface="Cambria"/>
                <a:sym typeface="Cambria"/>
              </a:defRPr>
            </a:pPr>
            <a:r>
              <a:t>- stel, de rechter blijft twijfelen of de verdachte schuldig is: wat moet hij dan besluiten?</a:t>
            </a:r>
          </a:p>
          <a:p>
            <a:pPr>
              <a:defRPr sz="1800">
                <a:latin typeface="Cambria"/>
                <a:ea typeface="Cambria"/>
                <a:cs typeface="Cambria"/>
                <a:sym typeface="Cambria"/>
              </a:defRPr>
            </a:pPr>
            <a:r>
              <a:t> </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2" name="Shape 142"/>
          <p:cNvSpPr>
            <a:spLocks noGrp="1" noRot="1" noChangeAspect="1"/>
          </p:cNvSpPr>
          <p:nvPr>
            <p:ph type="sldImg"/>
          </p:nvPr>
        </p:nvSpPr>
        <p:spPr>
          <a:prstGeom prst="rect">
            <a:avLst/>
          </a:prstGeom>
        </p:spPr>
        <p:txBody>
          <a:bodyPr/>
          <a:lstStyle/>
          <a:p>
            <a:endParaRPr/>
          </a:p>
        </p:txBody>
      </p:sp>
      <p:sp>
        <p:nvSpPr>
          <p:cNvPr id="143" name="Shape 143"/>
          <p:cNvSpPr>
            <a:spLocks noGrp="1"/>
          </p:cNvSpPr>
          <p:nvPr>
            <p:ph type="body" sz="quarter" idx="1"/>
          </p:nvPr>
        </p:nvSpPr>
        <p:spPr>
          <a:prstGeom prst="rect">
            <a:avLst/>
          </a:prstGeom>
        </p:spPr>
        <p:txBody>
          <a:bodyPr/>
          <a:lstStyle/>
          <a:p>
            <a:pPr>
              <a:defRPr sz="1800">
                <a:latin typeface="Cambria"/>
                <a:ea typeface="Cambria"/>
                <a:cs typeface="Cambria"/>
                <a:sym typeface="Cambria"/>
              </a:defRPr>
            </a:pPr>
            <a:r>
              <a:t>Leerlingen krijgen nu het echte verhaal van Amanda te zien. Het verhaal van Lucia de Berk. </a:t>
            </a:r>
          </a:p>
          <a:p>
            <a:pPr>
              <a:defRPr sz="1800">
                <a:latin typeface="Cambria"/>
                <a:ea typeface="Cambria"/>
                <a:cs typeface="Cambria"/>
                <a:sym typeface="Cambria"/>
              </a:defRPr>
            </a:pPr>
            <a:r>
              <a:t> </a:t>
            </a:r>
          </a:p>
          <a:p>
            <a:pPr algn="just">
              <a:defRPr sz="1800">
                <a:latin typeface="Cambria"/>
                <a:ea typeface="Cambria"/>
                <a:cs typeface="Cambria"/>
                <a:sym typeface="Cambria"/>
              </a:defRPr>
            </a:pPr>
            <a:r>
              <a:t>Druk op een van de keuzes die de klas (of groep) heeft gemaakt. Hierna zeg je:  </a:t>
            </a:r>
            <a:r>
              <a:rPr i="1"/>
              <a:t>“Het echte vonnis, oftewel de waarheid in deze zaak, volgt nu. Let goed op’’.  </a:t>
            </a:r>
            <a:r>
              <a:t>Start de video via YouTube*</a:t>
            </a:r>
          </a:p>
          <a:p>
            <a:pPr>
              <a:defRPr sz="1800">
                <a:latin typeface="Cambria"/>
                <a:ea typeface="Cambria"/>
                <a:cs typeface="Cambria"/>
                <a:sym typeface="Cambria"/>
              </a:defRPr>
            </a:pPr>
            <a:r>
              <a:t> </a:t>
            </a:r>
          </a:p>
          <a:p>
            <a:pPr>
              <a:defRPr sz="1800" b="1">
                <a:latin typeface="Cambria"/>
                <a:ea typeface="Cambria"/>
                <a:cs typeface="Cambria"/>
                <a:sym typeface="Cambria"/>
              </a:defRPr>
            </a:pPr>
            <a:r>
              <a:t> </a:t>
            </a:r>
          </a:p>
          <a:p>
            <a:pPr algn="just">
              <a:defRPr sz="1800">
                <a:latin typeface="Cambria"/>
                <a:ea typeface="Cambria"/>
                <a:cs typeface="Cambria"/>
                <a:sym typeface="Cambria"/>
              </a:defRPr>
            </a:pPr>
            <a:r>
              <a:t>Er is een klein verschil tussen versie schuldig en onschuldig van de video Schuldig of onschuldig. In versie onschuldig zegt Stijn Franken: “De </a:t>
            </a:r>
            <a:r>
              <a:rPr i="1"/>
              <a:t>meesten</a:t>
            </a:r>
            <a:r>
              <a:t> van jullie hebben uiteindelijk een juist oordeel geveld”. In versie schuldig zegt hij: “Een </a:t>
            </a:r>
            <a:r>
              <a:rPr i="1"/>
              <a:t>aantal</a:t>
            </a:r>
            <a:r>
              <a:t> van jullie heeft de waarheid achterhaald”.</a:t>
            </a:r>
          </a:p>
          <a:p>
            <a:pPr algn="just">
              <a:defRPr sz="1800">
                <a:latin typeface="Cambria"/>
                <a:ea typeface="Cambria"/>
                <a:cs typeface="Cambria"/>
                <a:sym typeface="Cambria"/>
              </a:defRPr>
            </a:pPr>
            <a:r>
              <a:t> </a:t>
            </a:r>
          </a:p>
          <a:p>
            <a:pPr algn="just">
              <a:defRPr sz="1800">
                <a:latin typeface="Cambria"/>
                <a:ea typeface="Cambria"/>
                <a:cs typeface="Cambria"/>
                <a:sym typeface="Cambria"/>
              </a:defRPr>
            </a:pPr>
            <a:r>
              <a:t> </a:t>
            </a:r>
          </a:p>
          <a:p>
            <a:pPr algn="just">
              <a:defRPr sz="1800">
                <a:latin typeface="Cambria"/>
                <a:ea typeface="Cambria"/>
                <a:cs typeface="Cambria"/>
                <a:sym typeface="Cambria"/>
              </a:defRPr>
            </a:pPr>
            <a:r>
              <a:t>Na het bekijken zeg je </a:t>
            </a:r>
          </a:p>
          <a:p>
            <a:pPr algn="just">
              <a:defRPr sz="1800" i="1">
                <a:latin typeface="Cambria"/>
                <a:ea typeface="Cambria"/>
                <a:cs typeface="Cambria"/>
                <a:sym typeface="Cambria"/>
              </a:defRPr>
            </a:pPr>
            <a:r>
              <a:t>“Lucia werd aanvankelijk veroordeeld tot levenslang. Een professor en zijn zus, een verpleeghuisarts, ontdekten dat er allerlei fouten waren gemaakt door justitie. De moorden waar Lucia van werd beschuldigd waren helemaal geen moorden, maar bleken natuurlijke sterfgevallen. Rechters bekeken haar zaak opnieuw, en spraken Lucia vrij.”</a:t>
            </a:r>
          </a:p>
          <a:p>
            <a:pPr>
              <a:defRPr sz="1800" b="1">
                <a:latin typeface="Cambria"/>
                <a:ea typeface="Cambria"/>
                <a:cs typeface="Cambria"/>
                <a:sym typeface="Cambria"/>
              </a:defRPr>
            </a:pPr>
            <a:r>
              <a:t> </a:t>
            </a:r>
          </a:p>
          <a:p>
            <a:pPr>
              <a:defRPr sz="1800" b="1">
                <a:latin typeface="Cambria"/>
                <a:ea typeface="Cambria"/>
                <a:cs typeface="Cambria"/>
                <a:sym typeface="Cambria"/>
              </a:defRPr>
            </a:pPr>
            <a:r>
              <a:t> </a:t>
            </a:r>
          </a:p>
          <a:p>
            <a:pPr>
              <a:defRPr sz="1800">
                <a:latin typeface="Cambria"/>
                <a:ea typeface="Cambria"/>
                <a:cs typeface="Cambria"/>
                <a:sym typeface="Cambria"/>
              </a:defRPr>
            </a:pPr>
            <a:r>
              <a:t>Alternatief: Vraag leerlingen het dossier om te draaien. Daar kunnen ze het echte verhaal lezen van Amanda. </a:t>
            </a:r>
          </a:p>
          <a:p>
            <a:pPr>
              <a:defRPr sz="1800" b="1">
                <a:latin typeface="Cambria"/>
                <a:ea typeface="Cambria"/>
                <a:cs typeface="Cambria"/>
                <a:sym typeface="Cambria"/>
              </a:defRPr>
            </a:pPr>
            <a:r>
              <a:t> </a:t>
            </a:r>
          </a:p>
          <a:p>
            <a:pPr>
              <a:defRPr sz="1800" i="1">
                <a:latin typeface="Cambria"/>
                <a:ea typeface="Cambria"/>
                <a:cs typeface="Cambria"/>
                <a:sym typeface="Cambria"/>
              </a:defRPr>
            </a:pPr>
            <a:r>
              <a:t> </a:t>
            </a:r>
          </a:p>
          <a:p>
            <a:pPr>
              <a:defRPr sz="1800" i="1">
                <a:latin typeface="Cambria"/>
                <a:ea typeface="Cambria"/>
                <a:cs typeface="Cambria"/>
                <a:sym typeface="Cambria"/>
              </a:defRPr>
            </a:pPr>
            <a:r>
              <a:t>*)Even Centraal heeft geen rechten van de video’s en ze dienen op YouTube bekeken te worden. Even Centraal is niet verantwoordelijk voor de inhoud</a:t>
            </a:r>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9" name="Shape 149"/>
          <p:cNvSpPr>
            <a:spLocks noGrp="1" noRot="1" noChangeAspect="1"/>
          </p:cNvSpPr>
          <p:nvPr>
            <p:ph type="sldImg"/>
          </p:nvPr>
        </p:nvSpPr>
        <p:spPr>
          <a:prstGeom prst="rect">
            <a:avLst/>
          </a:prstGeom>
        </p:spPr>
        <p:txBody>
          <a:bodyPr/>
          <a:lstStyle/>
          <a:p>
            <a:endParaRPr/>
          </a:p>
        </p:txBody>
      </p:sp>
      <p:sp>
        <p:nvSpPr>
          <p:cNvPr id="150" name="Shape 150"/>
          <p:cNvSpPr>
            <a:spLocks noGrp="1"/>
          </p:cNvSpPr>
          <p:nvPr>
            <p:ph type="body" sz="quarter" idx="1"/>
          </p:nvPr>
        </p:nvSpPr>
        <p:spPr>
          <a:prstGeom prst="rect">
            <a:avLst/>
          </a:prstGeom>
        </p:spPr>
        <p:txBody>
          <a:bodyPr/>
          <a:lstStyle>
            <a:lvl1pPr>
              <a:defRPr sz="1800" i="1">
                <a:latin typeface="Cambria"/>
                <a:ea typeface="Cambria"/>
                <a:cs typeface="Cambria"/>
                <a:sym typeface="Cambria"/>
              </a:defRPr>
            </a:lvl1pPr>
          </a:lstStyle>
          <a:p>
            <a:r>
              <a:t>“Nu komt degene over wie jullie beslist hebben aan het woord. Lucia de Berk zelf heeft dus ook nog een videoboodschap voor jullie. Toen ze in de gevangenis zat kreeg ze een beroerte waardoor ze deels verlamd raakte en moeilijk kon spreken. Dat merk je nog aan hoe ze praat. Kijkvraag: welke boodschap heeft ze voor jullie m.b.t het doel van deze les? Wat was dat doel ook alweer? </a:t>
            </a:r>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5" name="Shape 155"/>
          <p:cNvSpPr>
            <a:spLocks noGrp="1" noRot="1" noChangeAspect="1"/>
          </p:cNvSpPr>
          <p:nvPr>
            <p:ph type="sldImg"/>
          </p:nvPr>
        </p:nvSpPr>
        <p:spPr>
          <a:xfrm>
            <a:off x="381000" y="685800"/>
            <a:ext cx="6096000" cy="3429000"/>
          </a:xfrm>
          <a:prstGeom prst="rect">
            <a:avLst/>
          </a:prstGeom>
        </p:spPr>
        <p:txBody>
          <a:bodyPr/>
          <a:lstStyle/>
          <a:p>
            <a:endParaRPr/>
          </a:p>
        </p:txBody>
      </p:sp>
      <p:sp>
        <p:nvSpPr>
          <p:cNvPr id="156" name="Shape 156"/>
          <p:cNvSpPr>
            <a:spLocks noGrp="1"/>
          </p:cNvSpPr>
          <p:nvPr>
            <p:ph type="body" sz="quarter" idx="1"/>
          </p:nvPr>
        </p:nvSpPr>
        <p:spPr>
          <a:prstGeom prst="rect">
            <a:avLst/>
          </a:prstGeom>
        </p:spPr>
        <p:txBody>
          <a:bodyPr/>
          <a:lstStyle/>
          <a:p>
            <a:pPr algn="just">
              <a:defRPr sz="1800">
                <a:latin typeface="Cambria"/>
                <a:ea typeface="Cambria"/>
                <a:cs typeface="Cambria"/>
                <a:sym typeface="Cambria"/>
              </a:defRPr>
            </a:pPr>
            <a:r>
              <a:t>Je blijft stil terwijl leerlingen enkele seconden naar deze dia kijken. </a:t>
            </a:r>
            <a:r>
              <a:rPr i="1"/>
              <a:t> </a:t>
            </a:r>
          </a:p>
          <a:p>
            <a:pPr algn="just">
              <a:defRPr sz="1800" i="1">
                <a:latin typeface="Cambria"/>
                <a:ea typeface="Cambria"/>
                <a:cs typeface="Cambria"/>
                <a:sym typeface="Cambria"/>
              </a:defRPr>
            </a:pPr>
            <a:r>
              <a:t> </a:t>
            </a:r>
          </a:p>
          <a:p>
            <a:pPr algn="just">
              <a:defRPr sz="1800">
                <a:latin typeface="Cambria"/>
                <a:ea typeface="Cambria"/>
                <a:cs typeface="Cambria"/>
                <a:sym typeface="Cambria"/>
              </a:defRPr>
            </a:pPr>
            <a:r>
              <a:t>Je vraagt de klas</a:t>
            </a:r>
            <a:r>
              <a:rPr i="1"/>
              <a:t>: “Waar hebben jullie als rechter feiten voor nodig?” en vraag verder of feiten altijd zorgen voor de waarheid. </a:t>
            </a:r>
          </a:p>
          <a:p>
            <a:pPr algn="just">
              <a:defRPr sz="1800" i="1">
                <a:latin typeface="Cambria"/>
                <a:ea typeface="Cambria"/>
                <a:cs typeface="Cambria"/>
                <a:sym typeface="Cambria"/>
              </a:defRPr>
            </a:pPr>
            <a:endParaRPr i="1"/>
          </a:p>
          <a:p>
            <a:pPr algn="just">
              <a:defRPr sz="1800">
                <a:latin typeface="Cambria"/>
                <a:ea typeface="Cambria"/>
                <a:cs typeface="Cambria"/>
                <a:sym typeface="Cambria"/>
              </a:defRPr>
            </a:pPr>
            <a:r>
              <a:t>Behandel mogelijk de volgende punten in een onderwijs-leer-gesprek</a:t>
            </a:r>
            <a:endParaRPr i="1"/>
          </a:p>
          <a:p>
            <a:pPr algn="just">
              <a:defRPr sz="1800">
                <a:latin typeface="Cambria"/>
                <a:ea typeface="Cambria"/>
                <a:cs typeface="Cambria"/>
                <a:sym typeface="Cambria"/>
              </a:defRPr>
            </a:pPr>
            <a:r>
              <a:t>- dat feiten niet automatisch de waarheid opleveren </a:t>
            </a:r>
          </a:p>
          <a:p>
            <a:pPr algn="just">
              <a:defRPr sz="1800">
                <a:latin typeface="Cambria"/>
                <a:ea typeface="Cambria"/>
                <a:cs typeface="Cambria"/>
                <a:sym typeface="Cambria"/>
              </a:defRPr>
            </a:pPr>
            <a:r>
              <a:t>- dat niet alle feiten relevant zijn om de waarheid te achterhalen</a:t>
            </a:r>
          </a:p>
          <a:p>
            <a:pPr algn="just">
              <a:defRPr sz="1800">
                <a:latin typeface="Cambria"/>
                <a:ea typeface="Cambria"/>
                <a:cs typeface="Cambria"/>
                <a:sym typeface="Cambria"/>
              </a:defRPr>
            </a:pPr>
            <a:r>
              <a:t>- dat feiten nodig zijn voor de waarheid, maar dat je ze daarnaast ook juist moet interpreteren</a:t>
            </a:r>
          </a:p>
          <a:p>
            <a:pPr algn="just">
              <a:defRPr sz="1800" i="1">
                <a:latin typeface="Cambria"/>
                <a:ea typeface="Cambria"/>
                <a:cs typeface="Cambria"/>
                <a:sym typeface="Cambria"/>
              </a:defRPr>
            </a:pPr>
            <a:endParaRPr/>
          </a:p>
          <a:p>
            <a:pPr algn="just">
              <a:defRPr sz="1800" i="1">
                <a:latin typeface="Cambria"/>
                <a:ea typeface="Cambria"/>
                <a:cs typeface="Cambria"/>
                <a:sym typeface="Cambria"/>
              </a:defRPr>
            </a:pPr>
            <a:endParaRPr/>
          </a:p>
          <a:p>
            <a:pPr algn="just">
              <a:defRPr sz="1800">
                <a:latin typeface="Cambria"/>
                <a:ea typeface="Cambria"/>
                <a:cs typeface="Cambria"/>
                <a:sym typeface="Cambria"/>
              </a:defRPr>
            </a:pPr>
            <a:endParaRPr/>
          </a:p>
          <a:p>
            <a:pPr>
              <a:defRPr sz="1800" i="1">
                <a:latin typeface="Cambria"/>
                <a:ea typeface="Cambria"/>
                <a:cs typeface="Cambria"/>
                <a:sym typeface="Cambria"/>
              </a:defRPr>
            </a:pPr>
            <a:r>
              <a:t> </a:t>
            </a:r>
          </a:p>
          <a:p>
            <a:pPr>
              <a:defRPr sz="1800" i="1">
                <a:latin typeface="Cambria"/>
                <a:ea typeface="Cambria"/>
                <a:cs typeface="Cambria"/>
                <a:sym typeface="Cambria"/>
              </a:defRPr>
            </a:pPr>
            <a:r>
              <a:t> </a:t>
            </a:r>
          </a:p>
          <a:p>
            <a:pPr>
              <a:defRPr sz="1800">
                <a:latin typeface="Cambria"/>
                <a:ea typeface="Cambria"/>
                <a:cs typeface="Cambria"/>
                <a:sym typeface="Cambria"/>
              </a:defRPr>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cSld name="Titeldia">
    <p:spTree>
      <p:nvGrpSpPr>
        <p:cNvPr id="1" name=""/>
        <p:cNvGrpSpPr/>
        <p:nvPr/>
      </p:nvGrpSpPr>
      <p:grpSpPr>
        <a:xfrm>
          <a:off x="0" y="0"/>
          <a:ext cx="0" cy="0"/>
          <a:chOff x="0" y="0"/>
          <a:chExt cx="0" cy="0"/>
        </a:xfrm>
      </p:grpSpPr>
      <p:sp>
        <p:nvSpPr>
          <p:cNvPr id="11" name="Title Text"/>
          <p:cNvSpPr txBox="1">
            <a:spLocks noGrp="1"/>
          </p:cNvSpPr>
          <p:nvPr>
            <p:ph type="title"/>
          </p:nvPr>
        </p:nvSpPr>
        <p:spPr>
          <a:xfrm>
            <a:off x="3048000" y="2244725"/>
            <a:ext cx="18288000" cy="4775200"/>
          </a:xfrm>
          <a:prstGeom prst="rect">
            <a:avLst/>
          </a:prstGeom>
        </p:spPr>
        <p:txBody>
          <a:bodyPr anchor="b"/>
          <a:lstStyle>
            <a:lvl1pPr algn="ctr">
              <a:defRPr sz="6000"/>
            </a:lvl1pPr>
          </a:lstStyle>
          <a:p>
            <a:r>
              <a:t>Title Text</a:t>
            </a:r>
          </a:p>
        </p:txBody>
      </p:sp>
      <p:sp>
        <p:nvSpPr>
          <p:cNvPr id="12" name="Body Level One…"/>
          <p:cNvSpPr txBox="1">
            <a:spLocks noGrp="1"/>
          </p:cNvSpPr>
          <p:nvPr>
            <p:ph type="body" sz="quarter" idx="1"/>
          </p:nvPr>
        </p:nvSpPr>
        <p:spPr>
          <a:xfrm>
            <a:off x="3048000" y="7204075"/>
            <a:ext cx="18288000" cy="3311525"/>
          </a:xfrm>
          <a:prstGeom prst="rect">
            <a:avLst/>
          </a:prstGeom>
        </p:spPr>
        <p:txBody>
          <a:bodyPr/>
          <a:lstStyle>
            <a:lvl1pPr marL="0" indent="0" algn="ctr">
              <a:buSzTx/>
              <a:buNone/>
              <a:defRPr sz="2400"/>
            </a:lvl1pPr>
            <a:lvl2pPr marL="0" indent="457200" algn="ctr">
              <a:buSzTx/>
              <a:buNone/>
              <a:defRPr sz="2400"/>
            </a:lvl2pPr>
            <a:lvl3pPr marL="0" indent="914400" algn="ctr">
              <a:buSzTx/>
              <a:buNone/>
              <a:defRPr sz="2400"/>
            </a:lvl3pPr>
            <a:lvl4pPr marL="0" indent="1371600" algn="ctr">
              <a:buSzTx/>
              <a:buNone/>
              <a:defRPr sz="2400"/>
            </a:lvl4pPr>
            <a:lvl5pPr marL="0" indent="1828800" algn="ctr">
              <a:buSzTx/>
              <a:buNone/>
              <a:defRPr sz="2400"/>
            </a:lvl5pPr>
          </a:lstStyle>
          <a:p>
            <a:r>
              <a:t>Body Level One</a:t>
            </a:r>
          </a:p>
          <a:p>
            <a:pPr lvl="1"/>
            <a:r>
              <a:t>Body Level Two</a:t>
            </a:r>
          </a:p>
          <a:p>
            <a:pPr lvl="2"/>
            <a:r>
              <a:t>Body Level Three</a:t>
            </a:r>
          </a:p>
          <a:p>
            <a:pPr lvl="3"/>
            <a:r>
              <a:t>Body Level Four</a:t>
            </a:r>
          </a:p>
          <a:p>
            <a:pPr lvl="4"/>
            <a:r>
              <a:t>Body Level Five</a:t>
            </a:r>
          </a:p>
        </p:txBody>
      </p:sp>
      <p:sp>
        <p:nvSpPr>
          <p:cNvPr id="13"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10.xml><?xml version="1.0" encoding="utf-8"?>
<p:sldLayout xmlns:a="http://schemas.openxmlformats.org/drawingml/2006/main" xmlns:r="http://schemas.openxmlformats.org/officeDocument/2006/relationships" xmlns:p="http://schemas.openxmlformats.org/presentationml/2006/main" type="tx">
  <p:cSld name="Afbeelding met bijschrift">
    <p:spTree>
      <p:nvGrpSpPr>
        <p:cNvPr id="1" name=""/>
        <p:cNvGrpSpPr/>
        <p:nvPr/>
      </p:nvGrpSpPr>
      <p:grpSpPr>
        <a:xfrm>
          <a:off x="0" y="0"/>
          <a:ext cx="0" cy="0"/>
          <a:chOff x="0" y="0"/>
          <a:chExt cx="0" cy="0"/>
        </a:xfrm>
      </p:grpSpPr>
      <p:sp>
        <p:nvSpPr>
          <p:cNvPr id="91" name="Title Text"/>
          <p:cNvSpPr txBox="1">
            <a:spLocks noGrp="1"/>
          </p:cNvSpPr>
          <p:nvPr>
            <p:ph type="title"/>
          </p:nvPr>
        </p:nvSpPr>
        <p:spPr>
          <a:xfrm>
            <a:off x="1679575" y="914400"/>
            <a:ext cx="7864475" cy="3200400"/>
          </a:xfrm>
          <a:prstGeom prst="rect">
            <a:avLst/>
          </a:prstGeom>
        </p:spPr>
        <p:txBody>
          <a:bodyPr anchor="b"/>
          <a:lstStyle>
            <a:lvl1pPr>
              <a:defRPr sz="3200"/>
            </a:lvl1pPr>
          </a:lstStyle>
          <a:p>
            <a:r>
              <a:t>Title Text</a:t>
            </a:r>
          </a:p>
        </p:txBody>
      </p:sp>
      <p:sp>
        <p:nvSpPr>
          <p:cNvPr id="92" name="Tijdelijke aanduiding voor afbeelding 2"/>
          <p:cNvSpPr>
            <a:spLocks noGrp="1"/>
          </p:cNvSpPr>
          <p:nvPr>
            <p:ph type="pic" sz="half" idx="21"/>
          </p:nvPr>
        </p:nvSpPr>
        <p:spPr>
          <a:xfrm>
            <a:off x="10366375" y="1974850"/>
            <a:ext cx="12344400" cy="9747250"/>
          </a:xfrm>
          <a:prstGeom prst="rect">
            <a:avLst/>
          </a:prstGeom>
        </p:spPr>
        <p:txBody>
          <a:bodyPr lIns="91439" tIns="45719" rIns="91439" bIns="45719">
            <a:noAutofit/>
          </a:bodyPr>
          <a:lstStyle/>
          <a:p>
            <a:endParaRPr/>
          </a:p>
        </p:txBody>
      </p:sp>
      <p:sp>
        <p:nvSpPr>
          <p:cNvPr id="93" name="Body Level One…"/>
          <p:cNvSpPr txBox="1">
            <a:spLocks noGrp="1"/>
          </p:cNvSpPr>
          <p:nvPr>
            <p:ph type="body" sz="quarter" idx="1"/>
          </p:nvPr>
        </p:nvSpPr>
        <p:spPr>
          <a:xfrm>
            <a:off x="1679575" y="4114800"/>
            <a:ext cx="7864475" cy="7623175"/>
          </a:xfrm>
          <a:prstGeom prst="rect">
            <a:avLst/>
          </a:prstGeom>
        </p:spPr>
        <p:txBody>
          <a:bodyPr/>
          <a:lstStyle>
            <a:lvl1pPr marL="0" indent="0">
              <a:buSzTx/>
              <a:buNone/>
              <a:defRPr sz="1600"/>
            </a:lvl1pPr>
            <a:lvl2pPr marL="0" indent="457200">
              <a:buSzTx/>
              <a:buNone/>
              <a:defRPr sz="1600"/>
            </a:lvl2pPr>
            <a:lvl3pPr marL="0" indent="914400">
              <a:buSzTx/>
              <a:buNone/>
              <a:defRPr sz="1600"/>
            </a:lvl3pPr>
            <a:lvl4pPr marL="0" indent="1371600">
              <a:buSzTx/>
              <a:buNone/>
              <a:defRPr sz="1600"/>
            </a:lvl4pPr>
            <a:lvl5pPr marL="0" indent="1828800">
              <a:buSzTx/>
              <a:buNone/>
              <a:defRPr sz="1600"/>
            </a:lvl5pPr>
          </a:lstStyle>
          <a:p>
            <a:r>
              <a:t>Body Level One</a:t>
            </a:r>
          </a:p>
          <a:p>
            <a:pPr lvl="1"/>
            <a:r>
              <a:t>Body Level Two</a:t>
            </a:r>
          </a:p>
          <a:p>
            <a:pPr lvl="2"/>
            <a:r>
              <a:t>Body Level Three</a:t>
            </a:r>
          </a:p>
          <a:p>
            <a:pPr lvl="3"/>
            <a:r>
              <a:t>Body Level Four</a:t>
            </a:r>
          </a:p>
          <a:p>
            <a:pPr lvl="4"/>
            <a:r>
              <a:t>Body Level Five</a:t>
            </a:r>
          </a:p>
        </p:txBody>
      </p:sp>
      <p:sp>
        <p:nvSpPr>
          <p:cNvPr id="94"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2.xml><?xml version="1.0" encoding="utf-8"?>
<p:sldLayout xmlns:a="http://schemas.openxmlformats.org/drawingml/2006/main" xmlns:r="http://schemas.openxmlformats.org/officeDocument/2006/relationships" xmlns:p="http://schemas.openxmlformats.org/presentationml/2006/main" type="tx">
  <p:cSld name="Titeldia 0">
    <p:bg>
      <p:bgPr>
        <a:blipFill rotWithShape="1">
          <a:blip r:embed="rId2"/>
          <a:srcRect/>
          <a:stretch>
            <a:fillRect/>
          </a:stretch>
        </a:blipFill>
        <a:effectLst/>
      </p:bgPr>
    </p:bg>
    <p:spTree>
      <p:nvGrpSpPr>
        <p:cNvPr id="1" name=""/>
        <p:cNvGrpSpPr/>
        <p:nvPr/>
      </p:nvGrpSpPr>
      <p:grpSpPr>
        <a:xfrm>
          <a:off x="0" y="0"/>
          <a:ext cx="0" cy="0"/>
          <a:chOff x="0" y="0"/>
          <a:chExt cx="0" cy="0"/>
        </a:xfrm>
      </p:grpSpPr>
      <p:sp>
        <p:nvSpPr>
          <p:cNvPr id="20" name="Title Text"/>
          <p:cNvSpPr txBox="1">
            <a:spLocks noGrp="1"/>
          </p:cNvSpPr>
          <p:nvPr>
            <p:ph type="title"/>
          </p:nvPr>
        </p:nvSpPr>
        <p:spPr>
          <a:xfrm>
            <a:off x="3048000" y="2244725"/>
            <a:ext cx="18288000" cy="4775200"/>
          </a:xfrm>
          <a:prstGeom prst="rect">
            <a:avLst/>
          </a:prstGeom>
        </p:spPr>
        <p:txBody>
          <a:bodyPr anchor="b"/>
          <a:lstStyle>
            <a:lvl1pPr algn="ctr">
              <a:defRPr sz="6000"/>
            </a:lvl1pPr>
          </a:lstStyle>
          <a:p>
            <a:r>
              <a:t>Title Text</a:t>
            </a:r>
          </a:p>
        </p:txBody>
      </p:sp>
      <p:sp>
        <p:nvSpPr>
          <p:cNvPr id="21" name="Body Level One…"/>
          <p:cNvSpPr txBox="1">
            <a:spLocks noGrp="1"/>
          </p:cNvSpPr>
          <p:nvPr>
            <p:ph type="body" sz="quarter" idx="1"/>
          </p:nvPr>
        </p:nvSpPr>
        <p:spPr>
          <a:xfrm>
            <a:off x="3048000" y="7204075"/>
            <a:ext cx="18288000" cy="3311525"/>
          </a:xfrm>
          <a:prstGeom prst="rect">
            <a:avLst/>
          </a:prstGeom>
        </p:spPr>
        <p:txBody>
          <a:bodyPr/>
          <a:lstStyle>
            <a:lvl1pPr marL="0" indent="0" algn="ctr">
              <a:buSzTx/>
              <a:buNone/>
              <a:defRPr sz="2400"/>
            </a:lvl1pPr>
            <a:lvl2pPr marL="0" indent="457200" algn="ctr">
              <a:buSzTx/>
              <a:buNone/>
              <a:defRPr sz="2400"/>
            </a:lvl2pPr>
            <a:lvl3pPr marL="0" indent="914400" algn="ctr">
              <a:buSzTx/>
              <a:buNone/>
              <a:defRPr sz="2400"/>
            </a:lvl3pPr>
            <a:lvl4pPr marL="0" indent="1371600" algn="ctr">
              <a:buSzTx/>
              <a:buNone/>
              <a:defRPr sz="2400"/>
            </a:lvl4pPr>
            <a:lvl5pPr marL="0" indent="1828800" algn="ctr">
              <a:buSzTx/>
              <a:buNone/>
              <a:defRPr sz="2400"/>
            </a:lvl5pPr>
          </a:lstStyle>
          <a:p>
            <a:r>
              <a:t>Body Level One</a:t>
            </a:r>
          </a:p>
          <a:p>
            <a:pPr lvl="1"/>
            <a:r>
              <a:t>Body Level Two</a:t>
            </a:r>
          </a:p>
          <a:p>
            <a:pPr lvl="2"/>
            <a:r>
              <a:t>Body Level Three</a:t>
            </a:r>
          </a:p>
          <a:p>
            <a:pPr lvl="3"/>
            <a:r>
              <a:t>Body Level Four</a:t>
            </a:r>
          </a:p>
          <a:p>
            <a:pPr lvl="4"/>
            <a:r>
              <a:t>Body Level Five</a:t>
            </a:r>
          </a:p>
        </p:txBody>
      </p:sp>
      <p:sp>
        <p:nvSpPr>
          <p:cNvPr id="22"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3.xml><?xml version="1.0" encoding="utf-8"?>
<p:sldLayout xmlns:a="http://schemas.openxmlformats.org/drawingml/2006/main" xmlns:r="http://schemas.openxmlformats.org/officeDocument/2006/relationships" xmlns:p="http://schemas.openxmlformats.org/presentationml/2006/main" type="tx">
  <p:cSld name="Titel en object">
    <p:spTree>
      <p:nvGrpSpPr>
        <p:cNvPr id="1" name=""/>
        <p:cNvGrpSpPr/>
        <p:nvPr/>
      </p:nvGrpSpPr>
      <p:grpSpPr>
        <a:xfrm>
          <a:off x="0" y="0"/>
          <a:ext cx="0" cy="0"/>
          <a:chOff x="0" y="0"/>
          <a:chExt cx="0" cy="0"/>
        </a:xfrm>
      </p:grpSpPr>
      <p:sp>
        <p:nvSpPr>
          <p:cNvPr id="29" name="Title Text"/>
          <p:cNvSpPr txBox="1">
            <a:spLocks noGrp="1"/>
          </p:cNvSpPr>
          <p:nvPr>
            <p:ph type="title"/>
          </p:nvPr>
        </p:nvSpPr>
        <p:spPr>
          <a:prstGeom prst="rect">
            <a:avLst/>
          </a:prstGeom>
        </p:spPr>
        <p:txBody>
          <a:bodyPr/>
          <a:lstStyle/>
          <a:p>
            <a:r>
              <a:t>Title Text</a:t>
            </a:r>
          </a:p>
        </p:txBody>
      </p:sp>
      <p:sp>
        <p:nvSpPr>
          <p:cNvPr id="30" name="Body Level One…"/>
          <p:cNvSpPr txBox="1">
            <a:spLocks noGrp="1"/>
          </p:cNvSpPr>
          <p:nvPr>
            <p:ph type="body" idx="1"/>
          </p:nvPr>
        </p:nvSpPr>
        <p:spPr>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31"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4.xml><?xml version="1.0" encoding="utf-8"?>
<p:sldLayout xmlns:a="http://schemas.openxmlformats.org/drawingml/2006/main" xmlns:r="http://schemas.openxmlformats.org/officeDocument/2006/relationships" xmlns:p="http://schemas.openxmlformats.org/presentationml/2006/main" type="tx">
  <p:cSld name="Sectiekop">
    <p:spTree>
      <p:nvGrpSpPr>
        <p:cNvPr id="1" name=""/>
        <p:cNvGrpSpPr/>
        <p:nvPr/>
      </p:nvGrpSpPr>
      <p:grpSpPr>
        <a:xfrm>
          <a:off x="0" y="0"/>
          <a:ext cx="0" cy="0"/>
          <a:chOff x="0" y="0"/>
          <a:chExt cx="0" cy="0"/>
        </a:xfrm>
      </p:grpSpPr>
      <p:sp>
        <p:nvSpPr>
          <p:cNvPr id="38" name="Title Text"/>
          <p:cNvSpPr txBox="1">
            <a:spLocks noGrp="1"/>
          </p:cNvSpPr>
          <p:nvPr>
            <p:ph type="title"/>
          </p:nvPr>
        </p:nvSpPr>
        <p:spPr>
          <a:xfrm>
            <a:off x="1663700" y="3419475"/>
            <a:ext cx="21031200" cy="5705475"/>
          </a:xfrm>
          <a:prstGeom prst="rect">
            <a:avLst/>
          </a:prstGeom>
        </p:spPr>
        <p:txBody>
          <a:bodyPr anchor="b"/>
          <a:lstStyle>
            <a:lvl1pPr>
              <a:defRPr sz="6000"/>
            </a:lvl1pPr>
          </a:lstStyle>
          <a:p>
            <a:r>
              <a:t>Title Text</a:t>
            </a:r>
          </a:p>
        </p:txBody>
      </p:sp>
      <p:sp>
        <p:nvSpPr>
          <p:cNvPr id="39" name="Body Level One…"/>
          <p:cNvSpPr txBox="1">
            <a:spLocks noGrp="1"/>
          </p:cNvSpPr>
          <p:nvPr>
            <p:ph type="body" sz="quarter" idx="1"/>
          </p:nvPr>
        </p:nvSpPr>
        <p:spPr>
          <a:xfrm>
            <a:off x="1663700" y="9178925"/>
            <a:ext cx="21031200" cy="3000375"/>
          </a:xfrm>
          <a:prstGeom prst="rect">
            <a:avLst/>
          </a:prstGeom>
        </p:spPr>
        <p:txBody>
          <a:bodyPr/>
          <a:lstStyle>
            <a:lvl1pPr marL="0" indent="0">
              <a:buSzTx/>
              <a:buNone/>
              <a:defRPr sz="2400"/>
            </a:lvl1pPr>
            <a:lvl2pPr marL="0" indent="457200">
              <a:buSzTx/>
              <a:buNone/>
              <a:defRPr sz="2400"/>
            </a:lvl2pPr>
            <a:lvl3pPr marL="0" indent="914400">
              <a:buSzTx/>
              <a:buNone/>
              <a:defRPr sz="2400"/>
            </a:lvl3pPr>
            <a:lvl4pPr marL="0" indent="1371600">
              <a:buSzTx/>
              <a:buNone/>
              <a:defRPr sz="2400"/>
            </a:lvl4pPr>
            <a:lvl5pPr marL="0" indent="1828800">
              <a:buSzTx/>
              <a:buNone/>
              <a:defRPr sz="2400"/>
            </a:lvl5pPr>
          </a:lstStyle>
          <a:p>
            <a:r>
              <a:t>Body Level One</a:t>
            </a:r>
          </a:p>
          <a:p>
            <a:pPr lvl="1"/>
            <a:r>
              <a:t>Body Level Two</a:t>
            </a:r>
          </a:p>
          <a:p>
            <a:pPr lvl="2"/>
            <a:r>
              <a:t>Body Level Three</a:t>
            </a:r>
          </a:p>
          <a:p>
            <a:pPr lvl="3"/>
            <a:r>
              <a:t>Body Level Four</a:t>
            </a:r>
          </a:p>
          <a:p>
            <a:pPr lvl="4"/>
            <a:r>
              <a:t>Body Level Five</a:t>
            </a:r>
          </a:p>
        </p:txBody>
      </p:sp>
      <p:sp>
        <p:nvSpPr>
          <p:cNvPr id="40"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5.xml><?xml version="1.0" encoding="utf-8"?>
<p:sldLayout xmlns:a="http://schemas.openxmlformats.org/drawingml/2006/main" xmlns:r="http://schemas.openxmlformats.org/officeDocument/2006/relationships" xmlns:p="http://schemas.openxmlformats.org/presentationml/2006/main" type="tx">
  <p:cSld name="Inhoud van twee">
    <p:spTree>
      <p:nvGrpSpPr>
        <p:cNvPr id="1" name=""/>
        <p:cNvGrpSpPr/>
        <p:nvPr/>
      </p:nvGrpSpPr>
      <p:grpSpPr>
        <a:xfrm>
          <a:off x="0" y="0"/>
          <a:ext cx="0" cy="0"/>
          <a:chOff x="0" y="0"/>
          <a:chExt cx="0" cy="0"/>
        </a:xfrm>
      </p:grpSpPr>
      <p:sp>
        <p:nvSpPr>
          <p:cNvPr id="47" name="Title Text"/>
          <p:cNvSpPr txBox="1">
            <a:spLocks noGrp="1"/>
          </p:cNvSpPr>
          <p:nvPr>
            <p:ph type="title"/>
          </p:nvPr>
        </p:nvSpPr>
        <p:spPr>
          <a:prstGeom prst="rect">
            <a:avLst/>
          </a:prstGeom>
        </p:spPr>
        <p:txBody>
          <a:bodyPr/>
          <a:lstStyle/>
          <a:p>
            <a:r>
              <a:t>Title Text</a:t>
            </a:r>
          </a:p>
        </p:txBody>
      </p:sp>
      <p:sp>
        <p:nvSpPr>
          <p:cNvPr id="48" name="Body Level One…"/>
          <p:cNvSpPr txBox="1">
            <a:spLocks noGrp="1"/>
          </p:cNvSpPr>
          <p:nvPr>
            <p:ph type="body" sz="half" idx="1"/>
          </p:nvPr>
        </p:nvSpPr>
        <p:spPr>
          <a:xfrm>
            <a:off x="1206500" y="4248150"/>
            <a:ext cx="10909300" cy="8255000"/>
          </a:xfrm>
          <a:prstGeom prst="rect">
            <a:avLst/>
          </a:prstGeom>
        </p:spPr>
        <p:txBody>
          <a:bodyPr/>
          <a:lstStyle/>
          <a:p>
            <a:r>
              <a:t>Body Level One</a:t>
            </a:r>
          </a:p>
          <a:p>
            <a:pPr lvl="1"/>
            <a:r>
              <a:t>Body Level Two</a:t>
            </a:r>
          </a:p>
          <a:p>
            <a:pPr lvl="2"/>
            <a:r>
              <a:t>Body Level Three</a:t>
            </a:r>
          </a:p>
          <a:p>
            <a:pPr lvl="3"/>
            <a:r>
              <a:t>Body Level Four</a:t>
            </a:r>
          </a:p>
          <a:p>
            <a:pPr lvl="4"/>
            <a:r>
              <a:t>Body Level Five</a:t>
            </a:r>
          </a:p>
        </p:txBody>
      </p:sp>
      <p:sp>
        <p:nvSpPr>
          <p:cNvPr id="49"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6.xml><?xml version="1.0" encoding="utf-8"?>
<p:sldLayout xmlns:a="http://schemas.openxmlformats.org/drawingml/2006/main" xmlns:r="http://schemas.openxmlformats.org/officeDocument/2006/relationships" xmlns:p="http://schemas.openxmlformats.org/presentationml/2006/main" type="tx">
  <p:cSld name="Vergelijking">
    <p:spTree>
      <p:nvGrpSpPr>
        <p:cNvPr id="1" name=""/>
        <p:cNvGrpSpPr/>
        <p:nvPr/>
      </p:nvGrpSpPr>
      <p:grpSpPr>
        <a:xfrm>
          <a:off x="0" y="0"/>
          <a:ext cx="0" cy="0"/>
          <a:chOff x="0" y="0"/>
          <a:chExt cx="0" cy="0"/>
        </a:xfrm>
      </p:grpSpPr>
      <p:sp>
        <p:nvSpPr>
          <p:cNvPr id="56" name="Title Text"/>
          <p:cNvSpPr txBox="1">
            <a:spLocks noGrp="1"/>
          </p:cNvSpPr>
          <p:nvPr>
            <p:ph type="title"/>
          </p:nvPr>
        </p:nvSpPr>
        <p:spPr>
          <a:xfrm>
            <a:off x="1679575" y="730250"/>
            <a:ext cx="21031200" cy="2651125"/>
          </a:xfrm>
          <a:prstGeom prst="rect">
            <a:avLst/>
          </a:prstGeom>
        </p:spPr>
        <p:txBody>
          <a:bodyPr/>
          <a:lstStyle/>
          <a:p>
            <a:r>
              <a:t>Title Text</a:t>
            </a:r>
          </a:p>
        </p:txBody>
      </p:sp>
      <p:sp>
        <p:nvSpPr>
          <p:cNvPr id="57" name="Body Level One…"/>
          <p:cNvSpPr txBox="1">
            <a:spLocks noGrp="1"/>
          </p:cNvSpPr>
          <p:nvPr>
            <p:ph type="body" sz="quarter" idx="1"/>
          </p:nvPr>
        </p:nvSpPr>
        <p:spPr>
          <a:xfrm>
            <a:off x="1679575" y="3362325"/>
            <a:ext cx="10315575" cy="1647825"/>
          </a:xfrm>
          <a:prstGeom prst="rect">
            <a:avLst/>
          </a:prstGeom>
        </p:spPr>
        <p:txBody>
          <a:bodyPr anchor="b"/>
          <a:lstStyle>
            <a:lvl1pPr marL="0" indent="0">
              <a:buSzTx/>
              <a:buNone/>
              <a:defRPr sz="2400" b="1"/>
            </a:lvl1pPr>
            <a:lvl2pPr marL="0" indent="457200">
              <a:buSzTx/>
              <a:buNone/>
              <a:defRPr sz="2400" b="1"/>
            </a:lvl2pPr>
            <a:lvl3pPr marL="0" indent="914400">
              <a:buSzTx/>
              <a:buNone/>
              <a:defRPr sz="2400" b="1"/>
            </a:lvl3pPr>
            <a:lvl4pPr marL="0" indent="1371600">
              <a:buSzTx/>
              <a:buNone/>
              <a:defRPr sz="2400" b="1"/>
            </a:lvl4pPr>
            <a:lvl5pPr marL="0" indent="1828800">
              <a:buSzTx/>
              <a:buNone/>
              <a:defRPr sz="2400" b="1"/>
            </a:lvl5pPr>
          </a:lstStyle>
          <a:p>
            <a:r>
              <a:t>Body Level One</a:t>
            </a:r>
          </a:p>
          <a:p>
            <a:pPr lvl="1"/>
            <a:r>
              <a:t>Body Level Two</a:t>
            </a:r>
          </a:p>
          <a:p>
            <a:pPr lvl="2"/>
            <a:r>
              <a:t>Body Level Three</a:t>
            </a:r>
          </a:p>
          <a:p>
            <a:pPr lvl="3"/>
            <a:r>
              <a:t>Body Level Four</a:t>
            </a:r>
          </a:p>
          <a:p>
            <a:pPr lvl="4"/>
            <a:r>
              <a:t>Body Level Five</a:t>
            </a:r>
          </a:p>
        </p:txBody>
      </p:sp>
      <p:sp>
        <p:nvSpPr>
          <p:cNvPr id="58" name="Tijdelijke aanduiding voor tekst 4"/>
          <p:cNvSpPr>
            <a:spLocks noGrp="1"/>
          </p:cNvSpPr>
          <p:nvPr>
            <p:ph type="body" sz="quarter" idx="21"/>
          </p:nvPr>
        </p:nvSpPr>
        <p:spPr>
          <a:xfrm>
            <a:off x="12344400" y="3362325"/>
            <a:ext cx="10366375" cy="1647825"/>
          </a:xfrm>
          <a:prstGeom prst="rect">
            <a:avLst/>
          </a:prstGeom>
        </p:spPr>
        <p:txBody>
          <a:bodyPr anchor="b"/>
          <a:lstStyle/>
          <a:p>
            <a:pPr marL="0" indent="0">
              <a:buSzTx/>
              <a:buNone/>
              <a:defRPr sz="2400" b="1"/>
            </a:pPr>
            <a:endParaRPr/>
          </a:p>
        </p:txBody>
      </p:sp>
      <p:sp>
        <p:nvSpPr>
          <p:cNvPr id="59"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7.xml><?xml version="1.0" encoding="utf-8"?>
<p:sldLayout xmlns:a="http://schemas.openxmlformats.org/drawingml/2006/main" xmlns:r="http://schemas.openxmlformats.org/officeDocument/2006/relationships" xmlns:p="http://schemas.openxmlformats.org/presentationml/2006/main" type="tx">
  <p:cSld name="Alleen titel">
    <p:spTree>
      <p:nvGrpSpPr>
        <p:cNvPr id="1" name=""/>
        <p:cNvGrpSpPr/>
        <p:nvPr/>
      </p:nvGrpSpPr>
      <p:grpSpPr>
        <a:xfrm>
          <a:off x="0" y="0"/>
          <a:ext cx="0" cy="0"/>
          <a:chOff x="0" y="0"/>
          <a:chExt cx="0" cy="0"/>
        </a:xfrm>
      </p:grpSpPr>
      <p:sp>
        <p:nvSpPr>
          <p:cNvPr id="66" name="Title Text"/>
          <p:cNvSpPr txBox="1">
            <a:spLocks noGrp="1"/>
          </p:cNvSpPr>
          <p:nvPr>
            <p:ph type="title"/>
          </p:nvPr>
        </p:nvSpPr>
        <p:spPr>
          <a:prstGeom prst="rect">
            <a:avLst/>
          </a:prstGeom>
        </p:spPr>
        <p:txBody>
          <a:bodyPr/>
          <a:lstStyle/>
          <a:p>
            <a:r>
              <a:t>Title Text</a:t>
            </a:r>
          </a:p>
        </p:txBody>
      </p:sp>
      <p:sp>
        <p:nvSpPr>
          <p:cNvPr id="67"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8.xml><?xml version="1.0" encoding="utf-8"?>
<p:sldLayout xmlns:a="http://schemas.openxmlformats.org/drawingml/2006/main" xmlns:r="http://schemas.openxmlformats.org/officeDocument/2006/relationships" xmlns:p="http://schemas.openxmlformats.org/presentationml/2006/main" type="tx">
  <p:cSld name="Leeg">
    <p:spTree>
      <p:nvGrpSpPr>
        <p:cNvPr id="1" name=""/>
        <p:cNvGrpSpPr/>
        <p:nvPr/>
      </p:nvGrpSpPr>
      <p:grpSpPr>
        <a:xfrm>
          <a:off x="0" y="0"/>
          <a:ext cx="0" cy="0"/>
          <a:chOff x="0" y="0"/>
          <a:chExt cx="0" cy="0"/>
        </a:xfrm>
      </p:grpSpPr>
      <p:sp>
        <p:nvSpPr>
          <p:cNvPr id="74"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Layouts/slideLayout9.xml><?xml version="1.0" encoding="utf-8"?>
<p:sldLayout xmlns:a="http://schemas.openxmlformats.org/drawingml/2006/main" xmlns:r="http://schemas.openxmlformats.org/officeDocument/2006/relationships" xmlns:p="http://schemas.openxmlformats.org/presentationml/2006/main" type="tx">
  <p:cSld name="Inhoud met bijschrift">
    <p:spTree>
      <p:nvGrpSpPr>
        <p:cNvPr id="1" name=""/>
        <p:cNvGrpSpPr/>
        <p:nvPr/>
      </p:nvGrpSpPr>
      <p:grpSpPr>
        <a:xfrm>
          <a:off x="0" y="0"/>
          <a:ext cx="0" cy="0"/>
          <a:chOff x="0" y="0"/>
          <a:chExt cx="0" cy="0"/>
        </a:xfrm>
      </p:grpSpPr>
      <p:sp>
        <p:nvSpPr>
          <p:cNvPr id="81" name="Title Text"/>
          <p:cNvSpPr txBox="1">
            <a:spLocks noGrp="1"/>
          </p:cNvSpPr>
          <p:nvPr>
            <p:ph type="title"/>
          </p:nvPr>
        </p:nvSpPr>
        <p:spPr>
          <a:xfrm>
            <a:off x="1679575" y="914400"/>
            <a:ext cx="7864475" cy="3200400"/>
          </a:xfrm>
          <a:prstGeom prst="rect">
            <a:avLst/>
          </a:prstGeom>
        </p:spPr>
        <p:txBody>
          <a:bodyPr anchor="b"/>
          <a:lstStyle>
            <a:lvl1pPr>
              <a:defRPr sz="3200"/>
            </a:lvl1pPr>
          </a:lstStyle>
          <a:p>
            <a:r>
              <a:t>Title Text</a:t>
            </a:r>
          </a:p>
        </p:txBody>
      </p:sp>
      <p:sp>
        <p:nvSpPr>
          <p:cNvPr id="82" name="Body Level One…"/>
          <p:cNvSpPr txBox="1">
            <a:spLocks noGrp="1"/>
          </p:cNvSpPr>
          <p:nvPr>
            <p:ph type="body" sz="half" idx="1"/>
          </p:nvPr>
        </p:nvSpPr>
        <p:spPr>
          <a:xfrm>
            <a:off x="10366375" y="1974850"/>
            <a:ext cx="12344400" cy="9747250"/>
          </a:xfrm>
          <a:prstGeom prst="rect">
            <a:avLst/>
          </a:prstGeom>
        </p:spPr>
        <p:txBody>
          <a:bodyPr/>
          <a:lstStyle>
            <a:lvl1pPr>
              <a:defRPr sz="3200"/>
            </a:lvl1pPr>
            <a:lvl2pPr marL="1306285" indent="-696685">
              <a:defRPr sz="3200"/>
            </a:lvl2pPr>
            <a:lvl3pPr marL="2032000" indent="-812800">
              <a:defRPr sz="3200"/>
            </a:lvl3pPr>
            <a:lvl4pPr marL="2804160" indent="-975360">
              <a:defRPr sz="3200"/>
            </a:lvl4pPr>
            <a:lvl5pPr marL="3413759" indent="-975359">
              <a:defRPr sz="3200"/>
            </a:lvl5pPr>
          </a:lstStyle>
          <a:p>
            <a:r>
              <a:t>Body Level One</a:t>
            </a:r>
          </a:p>
          <a:p>
            <a:pPr lvl="1"/>
            <a:r>
              <a:t>Body Level Two</a:t>
            </a:r>
          </a:p>
          <a:p>
            <a:pPr lvl="2"/>
            <a:r>
              <a:t>Body Level Three</a:t>
            </a:r>
          </a:p>
          <a:p>
            <a:pPr lvl="3"/>
            <a:r>
              <a:t>Body Level Four</a:t>
            </a:r>
          </a:p>
          <a:p>
            <a:pPr lvl="4"/>
            <a:r>
              <a:t>Body Level Five</a:t>
            </a:r>
          </a:p>
        </p:txBody>
      </p:sp>
      <p:sp>
        <p:nvSpPr>
          <p:cNvPr id="83" name="Tijdelijke aanduiding voor tekst 3"/>
          <p:cNvSpPr>
            <a:spLocks noGrp="1"/>
          </p:cNvSpPr>
          <p:nvPr>
            <p:ph type="body" sz="quarter" idx="21"/>
          </p:nvPr>
        </p:nvSpPr>
        <p:spPr>
          <a:xfrm>
            <a:off x="1679575" y="4114800"/>
            <a:ext cx="7864475" cy="7623175"/>
          </a:xfrm>
          <a:prstGeom prst="rect">
            <a:avLst/>
          </a:prstGeom>
        </p:spPr>
        <p:txBody>
          <a:bodyPr/>
          <a:lstStyle/>
          <a:p>
            <a:pPr marL="0" indent="0">
              <a:buSzTx/>
              <a:buNone/>
              <a:defRPr sz="1600"/>
            </a:pPr>
            <a:endParaRPr/>
          </a:p>
        </p:txBody>
      </p:sp>
      <p:sp>
        <p:nvSpPr>
          <p:cNvPr id="84" name="Slide Number"/>
          <p:cNvSpPr txBox="1">
            <a:spLocks noGrp="1"/>
          </p:cNvSpPr>
          <p:nvPr>
            <p:ph type="sldNum" sz="quarter" idx="2"/>
          </p:nvPr>
        </p:nvSpPr>
        <p:spPr>
          <a:prstGeom prst="rect">
            <a:avLst/>
          </a:prstGeom>
        </p:spPr>
        <p:txBody>
          <a:bodyPr/>
          <a:lstStyle/>
          <a:p>
            <a:fld id="{86CB4B4D-7CA3-9044-876B-883B54F8677D}" type="slidenum">
              <a:t>‹nr.›</a:t>
            </a:fld>
            <a:endParaRPr/>
          </a:p>
        </p:txBody>
      </p:sp>
    </p:spTree>
  </p:cSld>
  <p:clrMapOvr>
    <a:masterClrMapping/>
  </p:clrMapOvr>
  <p:transition spd="med"/>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theme" Target="../theme/theme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3">
            <a:lumOff val="44000"/>
          </a:schemeClr>
        </a:solidFill>
        <a:effectLst/>
      </p:bgPr>
    </p:bg>
    <p:spTree>
      <p:nvGrpSpPr>
        <p:cNvPr id="1" name=""/>
        <p:cNvGrpSpPr/>
        <p:nvPr/>
      </p:nvGrpSpPr>
      <p:grpSpPr>
        <a:xfrm>
          <a:off x="0" y="0"/>
          <a:ext cx="0" cy="0"/>
          <a:chOff x="0" y="0"/>
          <a:chExt cx="0" cy="0"/>
        </a:xfrm>
      </p:grpSpPr>
      <p:sp>
        <p:nvSpPr>
          <p:cNvPr id="2" name="Title Text"/>
          <p:cNvSpPr txBox="1">
            <a:spLocks noGrp="1"/>
          </p:cNvSpPr>
          <p:nvPr>
            <p:ph type="title"/>
          </p:nvPr>
        </p:nvSpPr>
        <p:spPr>
          <a:xfrm>
            <a:off x="1206500" y="1079500"/>
            <a:ext cx="21971000" cy="143192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p>
            <a:r>
              <a:t>Title Text</a:t>
            </a:r>
          </a:p>
        </p:txBody>
      </p:sp>
      <p:sp>
        <p:nvSpPr>
          <p:cNvPr id="3" name="Body Level One…"/>
          <p:cNvSpPr txBox="1">
            <a:spLocks noGrp="1"/>
          </p:cNvSpPr>
          <p:nvPr>
            <p:ph type="body" idx="1"/>
          </p:nvPr>
        </p:nvSpPr>
        <p:spPr>
          <a:xfrm>
            <a:off x="1206500" y="4248150"/>
            <a:ext cx="21971000" cy="8255000"/>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ormAutofit/>
          </a:bodyPr>
          <a:lstStyle/>
          <a:p>
            <a:r>
              <a:t>Body Level One</a:t>
            </a:r>
          </a:p>
          <a:p>
            <a:pPr lvl="1"/>
            <a:r>
              <a:t>Body Level Two</a:t>
            </a:r>
          </a:p>
          <a:p>
            <a:pPr lvl="2"/>
            <a:r>
              <a:t>Body Level Three</a:t>
            </a:r>
          </a:p>
          <a:p>
            <a:pPr lvl="3"/>
            <a:r>
              <a:t>Body Level Four</a:t>
            </a:r>
          </a:p>
          <a:p>
            <a:pPr lvl="4"/>
            <a:r>
              <a:t>Body Level Five</a:t>
            </a:r>
          </a:p>
        </p:txBody>
      </p:sp>
      <p:sp>
        <p:nvSpPr>
          <p:cNvPr id="4" name="Slide Number"/>
          <p:cNvSpPr txBox="1">
            <a:spLocks noGrp="1"/>
          </p:cNvSpPr>
          <p:nvPr>
            <p:ph type="sldNum" sz="quarter" idx="2"/>
          </p:nvPr>
        </p:nvSpPr>
        <p:spPr>
          <a:xfrm>
            <a:off x="12000605" y="13079463"/>
            <a:ext cx="368504" cy="374600"/>
          </a:xfrm>
          <a:prstGeom prst="rect">
            <a:avLst/>
          </a:prstGeom>
          <a:ln w="12700">
            <a:miter lim="400000"/>
          </a:ln>
        </p:spPr>
        <p:txBody>
          <a:bodyPr wrap="none" lIns="50800" tIns="50800" rIns="50800" bIns="50800" anchor="b">
            <a:spAutoFit/>
          </a:bodyPr>
          <a:lstStyle>
            <a:lvl1pPr algn="ctr" defTabSz="584200">
              <a:defRPr sz="1800">
                <a:solidFill>
                  <a:srgbClr val="000000"/>
                </a:solidFill>
              </a:defRPr>
            </a:lvl1pPr>
          </a:lstStyle>
          <a:p>
            <a:fld id="{86CB4B4D-7CA3-9044-876B-883B54F8677D}" type="slidenum">
              <a:t>‹nr.›</a:t>
            </a:fld>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Lst>
  <p:transition spd="med"/>
  <p:txStyles>
    <p:titleStyle>
      <a:lvl1pPr marL="0" marR="0" indent="0" algn="l" defTabSz="2436813" rtl="0" latinLnBrk="0">
        <a:lnSpc>
          <a:spcPct val="80000"/>
        </a:lnSpc>
        <a:spcBef>
          <a:spcPts val="0"/>
        </a:spcBef>
        <a:spcAft>
          <a:spcPts val="0"/>
        </a:spcAft>
        <a:buClrTx/>
        <a:buSzTx/>
        <a:buFontTx/>
        <a:buNone/>
        <a:tabLst/>
        <a:defRPr sz="8500" b="1" i="0" u="none" strike="noStrike" cap="none" spc="0" baseline="0">
          <a:solidFill>
            <a:srgbClr val="000000"/>
          </a:solidFill>
          <a:uFillTx/>
          <a:latin typeface="+mj-lt"/>
          <a:ea typeface="+mj-ea"/>
          <a:cs typeface="+mj-cs"/>
          <a:sym typeface="Helvetica Neue"/>
        </a:defRPr>
      </a:lvl1pPr>
      <a:lvl2pPr marL="0" marR="0" indent="0" algn="l" defTabSz="2436813" rtl="0" latinLnBrk="0">
        <a:lnSpc>
          <a:spcPct val="80000"/>
        </a:lnSpc>
        <a:spcBef>
          <a:spcPts val="0"/>
        </a:spcBef>
        <a:spcAft>
          <a:spcPts val="0"/>
        </a:spcAft>
        <a:buClrTx/>
        <a:buSzTx/>
        <a:buFontTx/>
        <a:buNone/>
        <a:tabLst/>
        <a:defRPr sz="8500" b="1" i="0" u="none" strike="noStrike" cap="none" spc="0" baseline="0">
          <a:solidFill>
            <a:srgbClr val="000000"/>
          </a:solidFill>
          <a:uFillTx/>
          <a:latin typeface="+mj-lt"/>
          <a:ea typeface="+mj-ea"/>
          <a:cs typeface="+mj-cs"/>
          <a:sym typeface="Helvetica Neue"/>
        </a:defRPr>
      </a:lvl2pPr>
      <a:lvl3pPr marL="0" marR="0" indent="0" algn="l" defTabSz="2436813" rtl="0" latinLnBrk="0">
        <a:lnSpc>
          <a:spcPct val="80000"/>
        </a:lnSpc>
        <a:spcBef>
          <a:spcPts val="0"/>
        </a:spcBef>
        <a:spcAft>
          <a:spcPts val="0"/>
        </a:spcAft>
        <a:buClrTx/>
        <a:buSzTx/>
        <a:buFontTx/>
        <a:buNone/>
        <a:tabLst/>
        <a:defRPr sz="8500" b="1" i="0" u="none" strike="noStrike" cap="none" spc="0" baseline="0">
          <a:solidFill>
            <a:srgbClr val="000000"/>
          </a:solidFill>
          <a:uFillTx/>
          <a:latin typeface="+mj-lt"/>
          <a:ea typeface="+mj-ea"/>
          <a:cs typeface="+mj-cs"/>
          <a:sym typeface="Helvetica Neue"/>
        </a:defRPr>
      </a:lvl3pPr>
      <a:lvl4pPr marL="0" marR="0" indent="0" algn="l" defTabSz="2436813" rtl="0" latinLnBrk="0">
        <a:lnSpc>
          <a:spcPct val="80000"/>
        </a:lnSpc>
        <a:spcBef>
          <a:spcPts val="0"/>
        </a:spcBef>
        <a:spcAft>
          <a:spcPts val="0"/>
        </a:spcAft>
        <a:buClrTx/>
        <a:buSzTx/>
        <a:buFontTx/>
        <a:buNone/>
        <a:tabLst/>
        <a:defRPr sz="8500" b="1" i="0" u="none" strike="noStrike" cap="none" spc="0" baseline="0">
          <a:solidFill>
            <a:srgbClr val="000000"/>
          </a:solidFill>
          <a:uFillTx/>
          <a:latin typeface="+mj-lt"/>
          <a:ea typeface="+mj-ea"/>
          <a:cs typeface="+mj-cs"/>
          <a:sym typeface="Helvetica Neue"/>
        </a:defRPr>
      </a:lvl4pPr>
      <a:lvl5pPr marL="0" marR="0" indent="0" algn="l" defTabSz="2436813" rtl="0" latinLnBrk="0">
        <a:lnSpc>
          <a:spcPct val="80000"/>
        </a:lnSpc>
        <a:spcBef>
          <a:spcPts val="0"/>
        </a:spcBef>
        <a:spcAft>
          <a:spcPts val="0"/>
        </a:spcAft>
        <a:buClrTx/>
        <a:buSzTx/>
        <a:buFontTx/>
        <a:buNone/>
        <a:tabLst/>
        <a:defRPr sz="8500" b="1" i="0" u="none" strike="noStrike" cap="none" spc="0" baseline="0">
          <a:solidFill>
            <a:srgbClr val="000000"/>
          </a:solidFill>
          <a:uFillTx/>
          <a:latin typeface="+mj-lt"/>
          <a:ea typeface="+mj-ea"/>
          <a:cs typeface="+mj-cs"/>
          <a:sym typeface="Helvetica Neue"/>
        </a:defRPr>
      </a:lvl5pPr>
      <a:lvl6pPr marL="0" marR="0" indent="457200" algn="l" defTabSz="2436813" rtl="0" latinLnBrk="0">
        <a:lnSpc>
          <a:spcPct val="80000"/>
        </a:lnSpc>
        <a:spcBef>
          <a:spcPts val="0"/>
        </a:spcBef>
        <a:spcAft>
          <a:spcPts val="0"/>
        </a:spcAft>
        <a:buClrTx/>
        <a:buSzTx/>
        <a:buFontTx/>
        <a:buNone/>
        <a:tabLst/>
        <a:defRPr sz="8500" b="1" i="0" u="none" strike="noStrike" cap="none" spc="0" baseline="0">
          <a:solidFill>
            <a:srgbClr val="000000"/>
          </a:solidFill>
          <a:uFillTx/>
          <a:latin typeface="+mj-lt"/>
          <a:ea typeface="+mj-ea"/>
          <a:cs typeface="+mj-cs"/>
          <a:sym typeface="Helvetica Neue"/>
        </a:defRPr>
      </a:lvl6pPr>
      <a:lvl7pPr marL="0" marR="0" indent="914400" algn="l" defTabSz="2436813" rtl="0" latinLnBrk="0">
        <a:lnSpc>
          <a:spcPct val="80000"/>
        </a:lnSpc>
        <a:spcBef>
          <a:spcPts val="0"/>
        </a:spcBef>
        <a:spcAft>
          <a:spcPts val="0"/>
        </a:spcAft>
        <a:buClrTx/>
        <a:buSzTx/>
        <a:buFontTx/>
        <a:buNone/>
        <a:tabLst/>
        <a:defRPr sz="8500" b="1" i="0" u="none" strike="noStrike" cap="none" spc="0" baseline="0">
          <a:solidFill>
            <a:srgbClr val="000000"/>
          </a:solidFill>
          <a:uFillTx/>
          <a:latin typeface="+mj-lt"/>
          <a:ea typeface="+mj-ea"/>
          <a:cs typeface="+mj-cs"/>
          <a:sym typeface="Helvetica Neue"/>
        </a:defRPr>
      </a:lvl7pPr>
      <a:lvl8pPr marL="0" marR="0" indent="1371600" algn="l" defTabSz="2436813" rtl="0" latinLnBrk="0">
        <a:lnSpc>
          <a:spcPct val="80000"/>
        </a:lnSpc>
        <a:spcBef>
          <a:spcPts val="0"/>
        </a:spcBef>
        <a:spcAft>
          <a:spcPts val="0"/>
        </a:spcAft>
        <a:buClrTx/>
        <a:buSzTx/>
        <a:buFontTx/>
        <a:buNone/>
        <a:tabLst/>
        <a:defRPr sz="8500" b="1" i="0" u="none" strike="noStrike" cap="none" spc="0" baseline="0">
          <a:solidFill>
            <a:srgbClr val="000000"/>
          </a:solidFill>
          <a:uFillTx/>
          <a:latin typeface="+mj-lt"/>
          <a:ea typeface="+mj-ea"/>
          <a:cs typeface="+mj-cs"/>
          <a:sym typeface="Helvetica Neue"/>
        </a:defRPr>
      </a:lvl8pPr>
      <a:lvl9pPr marL="0" marR="0" indent="1828800" algn="l" defTabSz="2436813" rtl="0" latinLnBrk="0">
        <a:lnSpc>
          <a:spcPct val="80000"/>
        </a:lnSpc>
        <a:spcBef>
          <a:spcPts val="0"/>
        </a:spcBef>
        <a:spcAft>
          <a:spcPts val="0"/>
        </a:spcAft>
        <a:buClrTx/>
        <a:buSzTx/>
        <a:buFontTx/>
        <a:buNone/>
        <a:tabLst/>
        <a:defRPr sz="8500" b="1" i="0" u="none" strike="noStrike" cap="none" spc="0" baseline="0">
          <a:solidFill>
            <a:srgbClr val="000000"/>
          </a:solidFill>
          <a:uFillTx/>
          <a:latin typeface="+mj-lt"/>
          <a:ea typeface="+mj-ea"/>
          <a:cs typeface="+mj-cs"/>
          <a:sym typeface="Helvetica Neue"/>
        </a:defRPr>
      </a:lvl9pPr>
    </p:titleStyle>
    <p:bodyStyle>
      <a:lvl1pPr marL="609600" marR="0" indent="-609600" algn="l" defTabSz="2436813"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j-lt"/>
          <a:ea typeface="+mj-ea"/>
          <a:cs typeface="+mj-cs"/>
          <a:sym typeface="Helvetica Neue"/>
        </a:defRPr>
      </a:lvl1pPr>
      <a:lvl2pPr marL="1219200" marR="0" indent="-609600" algn="l" defTabSz="2436813"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j-lt"/>
          <a:ea typeface="+mj-ea"/>
          <a:cs typeface="+mj-cs"/>
          <a:sym typeface="Helvetica Neue"/>
        </a:defRPr>
      </a:lvl2pPr>
      <a:lvl3pPr marL="1828800" marR="0" indent="-609600" algn="l" defTabSz="2436813"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j-lt"/>
          <a:ea typeface="+mj-ea"/>
          <a:cs typeface="+mj-cs"/>
          <a:sym typeface="Helvetica Neue"/>
        </a:defRPr>
      </a:lvl3pPr>
      <a:lvl4pPr marL="2438400" marR="0" indent="-609600" algn="l" defTabSz="2436813"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j-lt"/>
          <a:ea typeface="+mj-ea"/>
          <a:cs typeface="+mj-cs"/>
          <a:sym typeface="Helvetica Neue"/>
        </a:defRPr>
      </a:lvl4pPr>
      <a:lvl5pPr marL="3048000" marR="0" indent="-609600" algn="l" defTabSz="2436813" rtl="0" latinLnBrk="0">
        <a:lnSpc>
          <a:spcPct val="90000"/>
        </a:lnSpc>
        <a:spcBef>
          <a:spcPts val="4500"/>
        </a:spcBef>
        <a:spcAft>
          <a:spcPts val="0"/>
        </a:spcAft>
        <a:buClrTx/>
        <a:buSzPct val="123000"/>
        <a:buFontTx/>
        <a:buChar char="•"/>
        <a:tabLst/>
        <a:defRPr sz="4800" b="0" i="0" u="none" strike="noStrike" cap="none" spc="0" baseline="0">
          <a:solidFill>
            <a:srgbClr val="000000"/>
          </a:solidFill>
          <a:uFillTx/>
          <a:latin typeface="+mj-lt"/>
          <a:ea typeface="+mj-ea"/>
          <a:cs typeface="+mj-cs"/>
          <a:sym typeface="Helvetica Neue"/>
        </a:defRPr>
      </a:lvl5pPr>
      <a:lvl6pPr marL="2895600" marR="0" indent="-609600" algn="l" defTabSz="2436813" rtl="0" latinLnBrk="0">
        <a:lnSpc>
          <a:spcPct val="90000"/>
        </a:lnSpc>
        <a:spcBef>
          <a:spcPts val="4500"/>
        </a:spcBef>
        <a:spcAft>
          <a:spcPts val="0"/>
        </a:spcAft>
        <a:buClrTx/>
        <a:buSzPct val="100000"/>
        <a:buFontTx/>
        <a:buChar char="•"/>
        <a:tabLst/>
        <a:defRPr sz="4800" b="0" i="0" u="none" strike="noStrike" cap="none" spc="0" baseline="0">
          <a:solidFill>
            <a:srgbClr val="000000"/>
          </a:solidFill>
          <a:uFillTx/>
          <a:latin typeface="+mj-lt"/>
          <a:ea typeface="+mj-ea"/>
          <a:cs typeface="+mj-cs"/>
          <a:sym typeface="Helvetica Neue"/>
        </a:defRPr>
      </a:lvl6pPr>
      <a:lvl7pPr marL="3352800" marR="0" indent="-609600" algn="l" defTabSz="2436813" rtl="0" latinLnBrk="0">
        <a:lnSpc>
          <a:spcPct val="90000"/>
        </a:lnSpc>
        <a:spcBef>
          <a:spcPts val="4500"/>
        </a:spcBef>
        <a:spcAft>
          <a:spcPts val="0"/>
        </a:spcAft>
        <a:buClrTx/>
        <a:buSzPct val="100000"/>
        <a:buFontTx/>
        <a:buChar char="•"/>
        <a:tabLst/>
        <a:defRPr sz="4800" b="0" i="0" u="none" strike="noStrike" cap="none" spc="0" baseline="0">
          <a:solidFill>
            <a:srgbClr val="000000"/>
          </a:solidFill>
          <a:uFillTx/>
          <a:latin typeface="+mj-lt"/>
          <a:ea typeface="+mj-ea"/>
          <a:cs typeface="+mj-cs"/>
          <a:sym typeface="Helvetica Neue"/>
        </a:defRPr>
      </a:lvl7pPr>
      <a:lvl8pPr marL="3810000" marR="0" indent="-609600" algn="l" defTabSz="2436813" rtl="0" latinLnBrk="0">
        <a:lnSpc>
          <a:spcPct val="90000"/>
        </a:lnSpc>
        <a:spcBef>
          <a:spcPts val="4500"/>
        </a:spcBef>
        <a:spcAft>
          <a:spcPts val="0"/>
        </a:spcAft>
        <a:buClrTx/>
        <a:buSzPct val="100000"/>
        <a:buFontTx/>
        <a:buChar char="•"/>
        <a:tabLst/>
        <a:defRPr sz="4800" b="0" i="0" u="none" strike="noStrike" cap="none" spc="0" baseline="0">
          <a:solidFill>
            <a:srgbClr val="000000"/>
          </a:solidFill>
          <a:uFillTx/>
          <a:latin typeface="+mj-lt"/>
          <a:ea typeface="+mj-ea"/>
          <a:cs typeface="+mj-cs"/>
          <a:sym typeface="Helvetica Neue"/>
        </a:defRPr>
      </a:lvl8pPr>
      <a:lvl9pPr marL="4267200" marR="0" indent="-609600" algn="l" defTabSz="2436813" rtl="0" latinLnBrk="0">
        <a:lnSpc>
          <a:spcPct val="90000"/>
        </a:lnSpc>
        <a:spcBef>
          <a:spcPts val="4500"/>
        </a:spcBef>
        <a:spcAft>
          <a:spcPts val="0"/>
        </a:spcAft>
        <a:buClrTx/>
        <a:buSzPct val="100000"/>
        <a:buFontTx/>
        <a:buChar char="•"/>
        <a:tabLst/>
        <a:defRPr sz="4800" b="0" i="0" u="none" strike="noStrike" cap="none" spc="0" baseline="0">
          <a:solidFill>
            <a:srgbClr val="000000"/>
          </a:solidFill>
          <a:uFillTx/>
          <a:latin typeface="+mj-lt"/>
          <a:ea typeface="+mj-ea"/>
          <a:cs typeface="+mj-cs"/>
          <a:sym typeface="Helvetica Neue"/>
        </a:defRPr>
      </a:lvl9pPr>
    </p:bodyStyle>
    <p:otherStyle>
      <a:lvl1pPr marL="0" marR="0" indent="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1pPr>
      <a:lvl2pPr marL="0" marR="0" indent="4572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2pPr>
      <a:lvl3pPr marL="0" marR="0" indent="9144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3pPr>
      <a:lvl4pPr marL="0" marR="0" indent="13716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4pPr>
      <a:lvl5pPr marL="0" marR="0" indent="18288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5pPr>
      <a:lvl6pPr marL="0" marR="0" indent="22860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6pPr>
      <a:lvl7pPr marL="0" marR="0" indent="27432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7pPr>
      <a:lvl8pPr marL="0" marR="0" indent="32004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8pPr>
      <a:lvl9pPr marL="0" marR="0" indent="3657600" algn="ctr" defTabSz="584200" rtl="0" latinLnBrk="0">
        <a:lnSpc>
          <a:spcPct val="100000"/>
        </a:lnSpc>
        <a:spcBef>
          <a:spcPts val="0"/>
        </a:spcBef>
        <a:spcAft>
          <a:spcPts val="0"/>
        </a:spcAft>
        <a:buClrTx/>
        <a:buSzTx/>
        <a:buFontTx/>
        <a:buNone/>
        <a:tabLst/>
        <a:defRPr sz="1800" b="0" i="0" u="none" strike="noStrike" cap="none" spc="0" baseline="0">
          <a:solidFill>
            <a:schemeClr val="tx1"/>
          </a:solidFill>
          <a:uFillTx/>
          <a:latin typeface="+mn-lt"/>
          <a:ea typeface="+mn-ea"/>
          <a:cs typeface="+mn-cs"/>
          <a:sym typeface="Helvetica Neue"/>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xml"/><Relationship Id="rId1" Type="http://schemas.openxmlformats.org/officeDocument/2006/relationships/video" Target="https://www.youtube.com/embed/AhljPYyzj38?feature=oembed" TargetMode="External"/><Relationship Id="rId6" Type="http://schemas.openxmlformats.org/officeDocument/2006/relationships/image" Target="../media/image3.jpeg"/><Relationship Id="rId5" Type="http://schemas.openxmlformats.org/officeDocument/2006/relationships/image" Target="../media/image2.png"/><Relationship Id="rId4" Type="http://schemas.openxmlformats.org/officeDocument/2006/relationships/image" Target="../media/image1.png"/></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4.png"/></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image" Target="../media/image5.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6.xml"/><Relationship Id="rId1" Type="http://schemas.openxmlformats.org/officeDocument/2006/relationships/slideLayout" Target="../slideLayouts/slideLayout1.xml"/><Relationship Id="rId6" Type="http://schemas.openxmlformats.org/officeDocument/2006/relationships/hyperlink" Target="https://youtu.be/L36fRcKP8r4" TargetMode="External"/><Relationship Id="rId5" Type="http://schemas.openxmlformats.org/officeDocument/2006/relationships/hyperlink" Target="https://youtu.be/Ras0P3n3svE" TargetMode="External"/><Relationship Id="rId4" Type="http://schemas.openxmlformats.org/officeDocument/2006/relationships/image" Target="../media/image5.png"/></Relationships>
</file>

<file path=ppt/slides/_rels/slide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6.png"/><Relationship Id="rId4" Type="http://schemas.openxmlformats.org/officeDocument/2006/relationships/hyperlink" Target="https://youtu.be/EboTDNbZKBs" TargetMode="External"/></Relationships>
</file>

<file path=ppt/slides/_rels/slide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3" name="Text Box 2"/>
          <p:cNvSpPr txBox="1"/>
          <p:nvPr/>
        </p:nvSpPr>
        <p:spPr>
          <a:xfrm>
            <a:off x="1377155" y="6312724"/>
            <a:ext cx="21629690" cy="10905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ctr">
              <a:defRPr sz="7500">
                <a:solidFill>
                  <a:srgbClr val="00002D"/>
                </a:solidFill>
                <a:latin typeface="Horizon Bold"/>
                <a:ea typeface="Horizon Bold"/>
                <a:cs typeface="Horizon Bold"/>
                <a:sym typeface="Horizon Bold"/>
              </a:defRPr>
            </a:pPr>
            <a:r>
              <a:rPr>
                <a:latin typeface="Horizon Outlined"/>
                <a:ea typeface="Horizon Outlined"/>
                <a:cs typeface="Horizon Outlined"/>
                <a:sym typeface="Horizon Outlined"/>
              </a:rPr>
              <a:t>schuldig of</a:t>
            </a:r>
            <a:r>
              <a:t> onschuldig?</a:t>
            </a:r>
          </a:p>
        </p:txBody>
      </p:sp>
      <p:sp>
        <p:nvSpPr>
          <p:cNvPr id="104" name="Rectangle"/>
          <p:cNvSpPr/>
          <p:nvPr/>
        </p:nvSpPr>
        <p:spPr>
          <a:xfrm>
            <a:off x="10286315" y="7926373"/>
            <a:ext cx="2858617" cy="850901"/>
          </a:xfrm>
          <a:prstGeom prst="rect">
            <a:avLst/>
          </a:prstGeom>
          <a:solidFill>
            <a:srgbClr val="00002D"/>
          </a:solidFill>
          <a:ln w="12700">
            <a:solidFill>
              <a:schemeClr val="accent1"/>
            </a:solidFill>
            <a:miter/>
          </a:ln>
        </p:spPr>
        <p:txBody>
          <a:bodyPr lIns="50800" tIns="50800" rIns="50800" bIns="50800" anchor="ctr"/>
          <a:lstStyle/>
          <a:p>
            <a:endParaRPr/>
          </a:p>
        </p:txBody>
      </p:sp>
      <p:sp>
        <p:nvSpPr>
          <p:cNvPr id="105" name="Text Box 2"/>
          <p:cNvSpPr txBox="1"/>
          <p:nvPr/>
        </p:nvSpPr>
        <p:spPr>
          <a:xfrm>
            <a:off x="9722015" y="7926373"/>
            <a:ext cx="4248473" cy="8636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ctr">
              <a:defRPr sz="5000" b="1">
                <a:solidFill>
                  <a:srgbClr val="FFF9D7"/>
                </a:solidFill>
                <a:latin typeface="HK Grotesk ExtraBold"/>
                <a:ea typeface="HK Grotesk ExtraBold"/>
                <a:cs typeface="HK Grotesk ExtraBold"/>
                <a:sym typeface="HK Grotesk ExtraBold"/>
              </a:defRPr>
            </a:lvl1pPr>
          </a:lstStyle>
          <a:p>
            <a:r>
              <a:rPr dirty="0"/>
              <a:t>Basis</a:t>
            </a:r>
          </a:p>
        </p:txBody>
      </p:sp>
    </p:spTree>
  </p:cSld>
  <p:clrMapOvr>
    <a:masterClrMapping/>
  </p:clrMapOvr>
  <p:transition spd="med"/>
</p:sld>
</file>

<file path=ppt/slides/slide2.xml><?xml version="1.0" encoding="utf-8"?>
<p:sld xmlns:a="http://schemas.openxmlformats.org/drawingml/2006/main" xmlns:r="http://schemas.openxmlformats.org/officeDocument/2006/relationships" xmlns:p="http://schemas.openxmlformats.org/presentationml/2006/main">
  <p:cSld>
    <p:bg>
      <p:bgPr>
        <a:blipFill rotWithShape="1">
          <a:blip r:embed="rId3"/>
          <a:srcRect/>
          <a:stretch>
            <a:fillRect/>
          </a:stretch>
        </a:blipFill>
        <a:effectLst/>
      </p:bgPr>
    </p:bg>
    <p:spTree>
      <p:nvGrpSpPr>
        <p:cNvPr id="1" name=""/>
        <p:cNvGrpSpPr/>
        <p:nvPr/>
      </p:nvGrpSpPr>
      <p:grpSpPr>
        <a:xfrm>
          <a:off x="0" y="0"/>
          <a:ext cx="0" cy="0"/>
          <a:chOff x="0" y="0"/>
          <a:chExt cx="0" cy="0"/>
        </a:xfrm>
      </p:grpSpPr>
      <p:sp>
        <p:nvSpPr>
          <p:cNvPr id="107" name="Text Box 1"/>
          <p:cNvSpPr txBox="1"/>
          <p:nvPr/>
        </p:nvSpPr>
        <p:spPr>
          <a:xfrm>
            <a:off x="2754311" y="921743"/>
            <a:ext cx="18873790" cy="109055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ctr">
              <a:defRPr sz="7500">
                <a:solidFill>
                  <a:srgbClr val="00002D"/>
                </a:solidFill>
                <a:latin typeface="Horizon Bold"/>
                <a:ea typeface="Horizon Bold"/>
                <a:cs typeface="Horizon Bold"/>
                <a:sym typeface="Horizon Bold"/>
              </a:defRPr>
            </a:lvl1pPr>
          </a:lstStyle>
          <a:p>
            <a:r>
              <a:t>Vraag</a:t>
            </a:r>
          </a:p>
        </p:txBody>
      </p:sp>
      <p:sp>
        <p:nvSpPr>
          <p:cNvPr id="108" name="Line 2"/>
          <p:cNvSpPr/>
          <p:nvPr/>
        </p:nvSpPr>
        <p:spPr>
          <a:xfrm>
            <a:off x="1152524" y="2484438"/>
            <a:ext cx="22077364" cy="1"/>
          </a:xfrm>
          <a:prstGeom prst="line">
            <a:avLst/>
          </a:prstGeom>
          <a:ln w="76200">
            <a:solidFill>
              <a:srgbClr val="00002D"/>
            </a:solidFill>
          </a:ln>
        </p:spPr>
        <p:txBody>
          <a:bodyPr lIns="50800" tIns="50800" rIns="50800" bIns="50800" anchor="ctr"/>
          <a:lstStyle/>
          <a:p>
            <a:endParaRPr/>
          </a:p>
        </p:txBody>
      </p:sp>
      <p:sp>
        <p:nvSpPr>
          <p:cNvPr id="109" name="Text Box 4"/>
          <p:cNvSpPr txBox="1"/>
          <p:nvPr/>
        </p:nvSpPr>
        <p:spPr>
          <a:xfrm>
            <a:off x="1570819" y="6172200"/>
            <a:ext cx="21242362" cy="1641475"/>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lvl1pPr algn="ctr">
              <a:defRPr sz="10000">
                <a:solidFill>
                  <a:srgbClr val="00002E"/>
                </a:solidFill>
                <a:latin typeface="Roc Grotesk Medium"/>
                <a:ea typeface="Roc Grotesk Medium"/>
                <a:cs typeface="Roc Grotesk Medium"/>
                <a:sym typeface="Roc Grotesk Medium"/>
              </a:defRPr>
            </a:lvl1pPr>
          </a:lstStyle>
          <a:p>
            <a:r>
              <a:rPr b="1" dirty="0"/>
              <a:t>Wat </a:t>
            </a:r>
            <a:r>
              <a:rPr b="1" dirty="0" err="1"/>
              <a:t>zijn</a:t>
            </a:r>
            <a:r>
              <a:rPr b="1" dirty="0"/>
              <a:t> </a:t>
            </a:r>
            <a:r>
              <a:rPr b="1" dirty="0" err="1"/>
              <a:t>feiten</a:t>
            </a:r>
            <a:r>
              <a:rPr b="1" dirty="0"/>
              <a:t>?</a:t>
            </a:r>
          </a:p>
        </p:txBody>
      </p:sp>
    </p:spTree>
  </p:cSld>
  <p:clrMapOvr>
    <a:masterClrMapping/>
  </p:clrMapOvr>
  <p:transition spd="med"/>
</p:sld>
</file>

<file path=ppt/slides/slide3.xml><?xml version="1.0" encoding="utf-8"?>
<p:sld xmlns:a="http://schemas.openxmlformats.org/drawingml/2006/main" xmlns:r="http://schemas.openxmlformats.org/officeDocument/2006/relationships" xmlns:p="http://schemas.openxmlformats.org/presentationml/2006/main">
  <p:cSld>
    <p:bg>
      <p:bgPr>
        <a:blipFill rotWithShape="1">
          <a:blip r:embed="rId4"/>
          <a:srcRect/>
          <a:stretch>
            <a:fillRect/>
          </a:stretch>
        </a:blipFill>
        <a:effectLst/>
      </p:bgPr>
    </p:bg>
    <p:spTree>
      <p:nvGrpSpPr>
        <p:cNvPr id="1" name=""/>
        <p:cNvGrpSpPr/>
        <p:nvPr/>
      </p:nvGrpSpPr>
      <p:grpSpPr>
        <a:xfrm>
          <a:off x="0" y="0"/>
          <a:ext cx="0" cy="0"/>
          <a:chOff x="0" y="0"/>
          <a:chExt cx="0" cy="0"/>
        </a:xfrm>
      </p:grpSpPr>
      <p:sp>
        <p:nvSpPr>
          <p:cNvPr id="113" name="Text Box 1"/>
          <p:cNvSpPr txBox="1"/>
          <p:nvPr/>
        </p:nvSpPr>
        <p:spPr>
          <a:xfrm>
            <a:off x="2754311" y="1105772"/>
            <a:ext cx="18873790" cy="109055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ctr">
              <a:defRPr sz="7500">
                <a:solidFill>
                  <a:srgbClr val="00002D"/>
                </a:solidFill>
                <a:latin typeface="Horizon Bold"/>
                <a:ea typeface="Horizon Bold"/>
                <a:cs typeface="Horizon Bold"/>
                <a:sym typeface="Horizon Bold"/>
              </a:defRPr>
            </a:lvl1pPr>
          </a:lstStyle>
          <a:p>
            <a:r>
              <a:t>Wat ga je doen? </a:t>
            </a:r>
          </a:p>
        </p:txBody>
      </p:sp>
      <p:sp>
        <p:nvSpPr>
          <p:cNvPr id="114" name="Line 2"/>
          <p:cNvSpPr/>
          <p:nvPr/>
        </p:nvSpPr>
        <p:spPr>
          <a:xfrm>
            <a:off x="1152524" y="2484438"/>
            <a:ext cx="22077364" cy="1"/>
          </a:xfrm>
          <a:prstGeom prst="line">
            <a:avLst/>
          </a:prstGeom>
          <a:ln w="76200">
            <a:solidFill>
              <a:srgbClr val="00002D"/>
            </a:solidFill>
          </a:ln>
        </p:spPr>
        <p:txBody>
          <a:bodyPr lIns="50800" tIns="50800" rIns="50800" bIns="50800" anchor="ctr"/>
          <a:lstStyle/>
          <a:p>
            <a:endParaRPr/>
          </a:p>
        </p:txBody>
      </p:sp>
      <p:pic>
        <p:nvPicPr>
          <p:cNvPr id="115" name="Picture 3" descr="Picture 3"/>
          <p:cNvPicPr>
            <a:picLocks noChangeAspect="1"/>
          </p:cNvPicPr>
          <p:nvPr/>
        </p:nvPicPr>
        <p:blipFill>
          <a:blip r:embed="rId5"/>
          <a:stretch>
            <a:fillRect/>
          </a:stretch>
        </p:blipFill>
        <p:spPr>
          <a:xfrm>
            <a:off x="10799763" y="11717338"/>
            <a:ext cx="2782888" cy="1970088"/>
          </a:xfrm>
          <a:prstGeom prst="rect">
            <a:avLst/>
          </a:prstGeom>
          <a:ln w="12700">
            <a:miter lim="400000"/>
          </a:ln>
        </p:spPr>
      </p:pic>
      <p:pic>
        <p:nvPicPr>
          <p:cNvPr id="116" name="Les Schuldig of Onschuldig - uitleg - basisOnlinemedia 1" descr="Les Schuldig of Onschuldig - uitleg - basisOnlinemedia 1"/>
          <p:cNvPicPr>
            <a:picLocks/>
          </p:cNvPicPr>
          <p:nvPr>
            <a:videoFile r:link="rId1"/>
          </p:nvPr>
        </p:nvPicPr>
        <p:blipFill>
          <a:blip r:embed="rId6"/>
          <a:stretch>
            <a:fillRect/>
          </a:stretch>
        </p:blipFill>
        <p:spPr>
          <a:xfrm>
            <a:off x="7340" y="-198785"/>
            <a:ext cx="24376661" cy="14000170"/>
          </a:xfrm>
          <a:prstGeom prst="rect">
            <a:avLst/>
          </a:prstGeom>
        </p:spPr>
      </p:pic>
    </p:spTree>
  </p:cSld>
  <p:clrMapOvr>
    <a:masterClrMapping/>
  </p:clrMapOvr>
  <p:transition spd="med"/>
  <p:timing>
    <p:tnLst>
      <p:par>
        <p:cTn id="1" dur="indefinite" restart="never" fill="hold" nodeType="tmRoot">
          <p:childTnLst>
            <p:seq concurrent="1" prevAc="none" nextAc="seek">
              <p:cTn id="2" dur="indefinite" fill="hold"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116"/>
                                        </p:tgtEl>
                                      </p:cBhvr>
                                    </p:cmd>
                                  </p:childTnLst>
                                </p:cTn>
                              </p:par>
                            </p:childTnLst>
                          </p:cTn>
                        </p:par>
                      </p:childTnLst>
                    </p:cTn>
                  </p:par>
                  <p:par>
                    <p:cTn id="7" fill="hold">
                      <p:stCondLst>
                        <p:cond delay="indefinite"/>
                      </p:stCondLst>
                      <p:childTnLst>
                        <p:par>
                          <p:cTn id="8" fill="hold">
                            <p:stCondLst>
                              <p:cond delay="0"/>
                            </p:stCondLst>
                            <p:childTnLst>
                              <p:par>
                                <p:cTn id="9" presetID="3" presetClass="mediacall" presetSubtype="0" fill="hold" nodeType="clickEffect">
                                  <p:stCondLst>
                                    <p:cond delay="0"/>
                                  </p:stCondLst>
                                  <p:childTnLst>
                                    <p:cmd type="call" cmd="stop">
                                      <p:cBhvr>
                                        <p:cTn id="10" dur="1000" fill="hold"/>
                                        <p:tgtEl>
                                          <p:spTgt spid="116"/>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11" fill="hold" display="0">
                  <p:stCondLst>
                    <p:cond delay="indefinite"/>
                  </p:stCondLst>
                </p:cTn>
                <p:tgtEl>
                  <p:spTgt spid="116"/>
                </p:tgtEl>
              </p:cMediaNode>
            </p:video>
            <p:seq concurrent="1" prevAc="none" nextAc="seek">
              <p:cTn id="12" restart="whenNotActive" fill="hold" evtFilter="cancelBubble" nodeType="interactiveSeq">
                <p:stCondLst>
                  <p:cond evt="onClick" delay="0">
                    <p:tgtEl>
                      <p:spTgt spid="116"/>
                    </p:tgtEl>
                  </p:cond>
                </p:stCondLst>
                <p:endSync evt="end" delay="0">
                  <p:rtn val="all"/>
                </p:endSync>
                <p:childTnLst>
                  <p:par>
                    <p:cTn id="13" fill="hold">
                      <p:stCondLst>
                        <p:cond delay="0"/>
                      </p:stCondLst>
                      <p:childTnLst>
                        <p:par>
                          <p:cTn id="14" fill="hold">
                            <p:stCondLst>
                              <p:cond delay="0"/>
                            </p:stCondLst>
                            <p:childTnLst>
                              <p:par>
                                <p:cTn id="15" presetID="2" presetClass="mediacall" presetSubtype="0" fill="hold" nodeType="clickEffect">
                                  <p:stCondLst>
                                    <p:cond delay="0"/>
                                  </p:stCondLst>
                                  <p:childTnLst>
                                    <p:cmd type="call" cmd="togglePause">
                                      <p:cBhvr>
                                        <p:cTn id="16" dur="1" fill="hold"/>
                                        <p:tgtEl>
                                          <p:spTgt spid="116"/>
                                        </p:tgtEl>
                                      </p:cBhvr>
                                    </p:cmd>
                                  </p:childTnLst>
                                </p:cTn>
                              </p:par>
                            </p:childTnLst>
                          </p:cTn>
                        </p:par>
                      </p:childTnLst>
                    </p:cTn>
                  </p:par>
                </p:childTnLst>
              </p:cTn>
              <p:nextCondLst>
                <p:cond evt="onClick" delay="0">
                  <p:tgtEl>
                    <p:spTgt spid="116"/>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blipFill rotWithShape="1">
          <a:blip r:embed="rId3"/>
          <a:srcRect/>
          <a:stretch>
            <a:fillRect/>
          </a:stretch>
        </a:blipFill>
        <a:effectLst/>
      </p:bgPr>
    </p:bg>
    <p:spTree>
      <p:nvGrpSpPr>
        <p:cNvPr id="1" name=""/>
        <p:cNvGrpSpPr/>
        <p:nvPr/>
      </p:nvGrpSpPr>
      <p:grpSpPr>
        <a:xfrm>
          <a:off x="0" y="0"/>
          <a:ext cx="0" cy="0"/>
          <a:chOff x="0" y="0"/>
          <a:chExt cx="0" cy="0"/>
        </a:xfrm>
      </p:grpSpPr>
      <p:sp>
        <p:nvSpPr>
          <p:cNvPr id="120" name="Text Box 1"/>
          <p:cNvSpPr txBox="1"/>
          <p:nvPr/>
        </p:nvSpPr>
        <p:spPr>
          <a:xfrm>
            <a:off x="2754311" y="1029722"/>
            <a:ext cx="18873790" cy="109055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ctr">
              <a:defRPr sz="7500">
                <a:solidFill>
                  <a:srgbClr val="00002D"/>
                </a:solidFill>
                <a:latin typeface="Horizon Bold"/>
                <a:ea typeface="Horizon Bold"/>
                <a:cs typeface="Horizon Bold"/>
                <a:sym typeface="Horizon Bold"/>
              </a:defRPr>
            </a:lvl1pPr>
          </a:lstStyle>
          <a:p>
            <a:r>
              <a:t>Aan de slag</a:t>
            </a:r>
          </a:p>
        </p:txBody>
      </p:sp>
      <p:sp>
        <p:nvSpPr>
          <p:cNvPr id="121" name="Line 2"/>
          <p:cNvSpPr/>
          <p:nvPr/>
        </p:nvSpPr>
        <p:spPr>
          <a:xfrm>
            <a:off x="1152524" y="2484438"/>
            <a:ext cx="22077364" cy="1"/>
          </a:xfrm>
          <a:prstGeom prst="line">
            <a:avLst/>
          </a:prstGeom>
          <a:ln w="76200">
            <a:solidFill>
              <a:srgbClr val="00002D"/>
            </a:solidFill>
          </a:ln>
        </p:spPr>
        <p:txBody>
          <a:bodyPr lIns="50800" tIns="50800" rIns="50800" bIns="50800" anchor="ctr"/>
          <a:lstStyle/>
          <a:p>
            <a:endParaRPr/>
          </a:p>
        </p:txBody>
      </p:sp>
      <p:pic>
        <p:nvPicPr>
          <p:cNvPr id="122" name="Graphic 19" descr="Graphic 19"/>
          <p:cNvPicPr>
            <a:picLocks noChangeAspect="1"/>
          </p:cNvPicPr>
          <p:nvPr/>
        </p:nvPicPr>
        <p:blipFill>
          <a:blip r:embed="rId4"/>
          <a:stretch>
            <a:fillRect/>
          </a:stretch>
        </p:blipFill>
        <p:spPr>
          <a:xfrm>
            <a:off x="8002960" y="3401616"/>
            <a:ext cx="8378081" cy="8378081"/>
          </a:xfrm>
          <a:prstGeom prst="rect">
            <a:avLst/>
          </a:prstGeom>
          <a:ln w="12700">
            <a:miter lim="400000"/>
          </a:ln>
        </p:spPr>
      </p:pic>
    </p:spTree>
  </p:cSld>
  <p:clrMapOvr>
    <a:masterClrMapping/>
  </p:clrMapOvr>
  <p:transition spd="med"/>
</p:sld>
</file>

<file path=ppt/slides/slide5.xml><?xml version="1.0" encoding="utf-8"?>
<p:sld xmlns:a="http://schemas.openxmlformats.org/drawingml/2006/main" xmlns:r="http://schemas.openxmlformats.org/officeDocument/2006/relationships" xmlns:p="http://schemas.openxmlformats.org/presentationml/2006/main">
  <p:cSld>
    <p:bg>
      <p:bgPr>
        <a:blipFill rotWithShape="1">
          <a:blip r:embed="rId3"/>
          <a:srcRect/>
          <a:stretch>
            <a:fillRect/>
          </a:stretch>
        </a:blipFill>
        <a:effectLst/>
      </p:bgPr>
    </p:bg>
    <p:spTree>
      <p:nvGrpSpPr>
        <p:cNvPr id="1" name=""/>
        <p:cNvGrpSpPr/>
        <p:nvPr/>
      </p:nvGrpSpPr>
      <p:grpSpPr>
        <a:xfrm>
          <a:off x="0" y="0"/>
          <a:ext cx="0" cy="0"/>
          <a:chOff x="0" y="0"/>
          <a:chExt cx="0" cy="0"/>
        </a:xfrm>
      </p:grpSpPr>
      <p:sp>
        <p:nvSpPr>
          <p:cNvPr id="126" name="Text Box 1"/>
          <p:cNvSpPr txBox="1"/>
          <p:nvPr/>
        </p:nvSpPr>
        <p:spPr>
          <a:xfrm>
            <a:off x="2754311" y="1029722"/>
            <a:ext cx="18873790" cy="109055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ctr">
              <a:defRPr sz="7500">
                <a:solidFill>
                  <a:srgbClr val="00002D"/>
                </a:solidFill>
                <a:latin typeface="Horizon Bold"/>
                <a:ea typeface="Horizon Bold"/>
                <a:cs typeface="Horizon Bold"/>
                <a:sym typeface="Horizon Bold"/>
              </a:defRPr>
            </a:lvl1pPr>
          </a:lstStyle>
          <a:p>
            <a:r>
              <a:t>vonnis</a:t>
            </a:r>
          </a:p>
        </p:txBody>
      </p:sp>
      <p:sp>
        <p:nvSpPr>
          <p:cNvPr id="127" name="Line 2"/>
          <p:cNvSpPr/>
          <p:nvPr/>
        </p:nvSpPr>
        <p:spPr>
          <a:xfrm>
            <a:off x="1152524" y="2484438"/>
            <a:ext cx="22077364" cy="1"/>
          </a:xfrm>
          <a:prstGeom prst="line">
            <a:avLst/>
          </a:prstGeom>
          <a:ln w="76200">
            <a:solidFill>
              <a:srgbClr val="00002D"/>
            </a:solidFill>
          </a:ln>
        </p:spPr>
        <p:txBody>
          <a:bodyPr lIns="50800" tIns="50800" rIns="50800" bIns="50800" anchor="ctr"/>
          <a:lstStyle/>
          <a:p>
            <a:endParaRPr/>
          </a:p>
        </p:txBody>
      </p:sp>
      <p:pic>
        <p:nvPicPr>
          <p:cNvPr id="128" name="Graphic 2" descr="Graphic 2"/>
          <p:cNvPicPr>
            <a:picLocks noChangeAspect="1"/>
          </p:cNvPicPr>
          <p:nvPr/>
        </p:nvPicPr>
        <p:blipFill>
          <a:blip r:embed="rId4"/>
          <a:stretch>
            <a:fillRect/>
          </a:stretch>
        </p:blipFill>
        <p:spPr>
          <a:xfrm>
            <a:off x="7619492" y="3113583"/>
            <a:ext cx="9145017" cy="9145018"/>
          </a:xfrm>
          <a:prstGeom prst="rect">
            <a:avLst/>
          </a:prstGeom>
          <a:ln w="12700">
            <a:miter lim="400000"/>
          </a:ln>
        </p:spPr>
      </p:pic>
    </p:spTree>
  </p:cSld>
  <p:clrMapOvr>
    <a:masterClrMapping/>
  </p:clrMapOvr>
  <p:transition spd="med"/>
</p:sld>
</file>

<file path=ppt/slides/slide6.xml><?xml version="1.0" encoding="utf-8"?>
<p:sld xmlns:a="http://schemas.openxmlformats.org/drawingml/2006/main" xmlns:r="http://schemas.openxmlformats.org/officeDocument/2006/relationships" xmlns:p="http://schemas.openxmlformats.org/presentationml/2006/main">
  <p:cSld>
    <p:bg>
      <p:bgPr>
        <a:blipFill rotWithShape="1">
          <a:blip r:embed="rId3"/>
          <a:srcRect/>
          <a:stretch>
            <a:fillRect/>
          </a:stretch>
        </a:blipFill>
        <a:effectLst/>
      </p:bgPr>
    </p:bg>
    <p:spTree>
      <p:nvGrpSpPr>
        <p:cNvPr id="1" name=""/>
        <p:cNvGrpSpPr/>
        <p:nvPr/>
      </p:nvGrpSpPr>
      <p:grpSpPr>
        <a:xfrm>
          <a:off x="0" y="0"/>
          <a:ext cx="0" cy="0"/>
          <a:chOff x="0" y="0"/>
          <a:chExt cx="0" cy="0"/>
        </a:xfrm>
      </p:grpSpPr>
      <p:sp>
        <p:nvSpPr>
          <p:cNvPr id="132" name="Text Box 2"/>
          <p:cNvSpPr txBox="1"/>
          <p:nvPr/>
        </p:nvSpPr>
        <p:spPr>
          <a:xfrm>
            <a:off x="1377155" y="6312724"/>
            <a:ext cx="21629690" cy="109055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p>
            <a:pPr algn="ctr">
              <a:defRPr sz="7500">
                <a:solidFill>
                  <a:srgbClr val="00002D"/>
                </a:solidFill>
                <a:latin typeface="Horizon Bold"/>
                <a:ea typeface="Horizon Bold"/>
                <a:cs typeface="Horizon Bold"/>
                <a:sym typeface="Horizon Bold"/>
              </a:defRPr>
            </a:pPr>
            <a:r>
              <a:rPr>
                <a:latin typeface="Horizon Outlined"/>
                <a:ea typeface="Horizon Outlined"/>
                <a:cs typeface="Horizon Outlined"/>
                <a:sym typeface="Horizon Outlined"/>
              </a:rPr>
              <a:t>schuldig of</a:t>
            </a:r>
            <a:r>
              <a:t> onschuldig?</a:t>
            </a:r>
          </a:p>
        </p:txBody>
      </p:sp>
    </p:spTree>
  </p:cSld>
  <p:clrMapOvr>
    <a:masterClrMapping/>
  </p:clrMapOvr>
  <p:transition spd="med"/>
</p:sld>
</file>

<file path=ppt/slides/slide7.xml><?xml version="1.0" encoding="utf-8"?>
<p:sld xmlns:a="http://schemas.openxmlformats.org/drawingml/2006/main" xmlns:r="http://schemas.openxmlformats.org/officeDocument/2006/relationships" xmlns:p="http://schemas.openxmlformats.org/presentationml/2006/main">
  <p:cSld>
    <p:bg>
      <p:bgPr>
        <a:blipFill rotWithShape="1">
          <a:blip r:embed="rId3"/>
          <a:srcRect/>
          <a:stretch>
            <a:fillRect/>
          </a:stretch>
        </a:blipFill>
        <a:effectLst/>
      </p:bgPr>
    </p:bg>
    <p:spTree>
      <p:nvGrpSpPr>
        <p:cNvPr id="1" name=""/>
        <p:cNvGrpSpPr/>
        <p:nvPr/>
      </p:nvGrpSpPr>
      <p:grpSpPr>
        <a:xfrm>
          <a:off x="0" y="0"/>
          <a:ext cx="0" cy="0"/>
          <a:chOff x="0" y="0"/>
          <a:chExt cx="0" cy="0"/>
        </a:xfrm>
      </p:grpSpPr>
      <p:sp>
        <p:nvSpPr>
          <p:cNvPr id="136" name="Text Box 1"/>
          <p:cNvSpPr txBox="1"/>
          <p:nvPr/>
        </p:nvSpPr>
        <p:spPr>
          <a:xfrm>
            <a:off x="2754311" y="1029722"/>
            <a:ext cx="18873790" cy="109055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ctr">
              <a:defRPr sz="7500">
                <a:solidFill>
                  <a:srgbClr val="00002D"/>
                </a:solidFill>
                <a:latin typeface="Horizon Bold"/>
                <a:ea typeface="Horizon Bold"/>
                <a:cs typeface="Horizon Bold"/>
                <a:sym typeface="Horizon Bold"/>
              </a:defRPr>
            </a:lvl1pPr>
          </a:lstStyle>
          <a:p>
            <a:r>
              <a:t>Het echte verhaal</a:t>
            </a:r>
          </a:p>
        </p:txBody>
      </p:sp>
      <p:sp>
        <p:nvSpPr>
          <p:cNvPr id="137" name="Line 2"/>
          <p:cNvSpPr/>
          <p:nvPr/>
        </p:nvSpPr>
        <p:spPr>
          <a:xfrm>
            <a:off x="1152524" y="2484438"/>
            <a:ext cx="22077364" cy="1"/>
          </a:xfrm>
          <a:prstGeom prst="line">
            <a:avLst/>
          </a:prstGeom>
          <a:ln w="76200">
            <a:solidFill>
              <a:srgbClr val="00002D"/>
            </a:solidFill>
          </a:ln>
        </p:spPr>
        <p:txBody>
          <a:bodyPr lIns="50800" tIns="50800" rIns="50800" bIns="50800" anchor="ctr"/>
          <a:lstStyle/>
          <a:p>
            <a:endParaRPr/>
          </a:p>
        </p:txBody>
      </p:sp>
      <p:pic>
        <p:nvPicPr>
          <p:cNvPr id="138" name="Graphic 2" descr="Graphic 2"/>
          <p:cNvPicPr>
            <a:picLocks noChangeAspect="1"/>
          </p:cNvPicPr>
          <p:nvPr/>
        </p:nvPicPr>
        <p:blipFill>
          <a:blip r:embed="rId4"/>
          <a:stretch>
            <a:fillRect/>
          </a:stretch>
        </p:blipFill>
        <p:spPr>
          <a:xfrm>
            <a:off x="8797670" y="3608711"/>
            <a:ext cx="6732749" cy="6732749"/>
          </a:xfrm>
          <a:prstGeom prst="rect">
            <a:avLst/>
          </a:prstGeom>
          <a:ln w="12700">
            <a:miter lim="400000"/>
          </a:ln>
        </p:spPr>
      </p:pic>
      <p:sp>
        <p:nvSpPr>
          <p:cNvPr id="139" name="Text Box 1"/>
          <p:cNvSpPr txBox="1"/>
          <p:nvPr/>
        </p:nvSpPr>
        <p:spPr>
          <a:xfrm>
            <a:off x="616255" y="6498767"/>
            <a:ext cx="8208914" cy="89530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ctr">
              <a:defRPr sz="6000" u="sng">
                <a:solidFill>
                  <a:srgbClr val="00002D"/>
                </a:solidFill>
                <a:latin typeface="Horizon Bold"/>
                <a:ea typeface="Horizon Bold"/>
                <a:cs typeface="Horizon Bold"/>
                <a:sym typeface="Horizon Bold"/>
                <a:hlinkClick r:id="rId5"/>
              </a:defRPr>
            </a:lvl1pPr>
          </a:lstStyle>
          <a:p>
            <a:r>
              <a:rPr>
                <a:hlinkClick r:id="rId5"/>
              </a:rPr>
              <a:t>Schuldig </a:t>
            </a:r>
          </a:p>
        </p:txBody>
      </p:sp>
      <p:sp>
        <p:nvSpPr>
          <p:cNvPr id="140" name="Text Box 1"/>
          <p:cNvSpPr txBox="1"/>
          <p:nvPr/>
        </p:nvSpPr>
        <p:spPr>
          <a:xfrm>
            <a:off x="15864408" y="6498767"/>
            <a:ext cx="8208913" cy="895302"/>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ctr">
              <a:defRPr sz="6000" u="sng">
                <a:solidFill>
                  <a:srgbClr val="00002D"/>
                </a:solidFill>
                <a:latin typeface="Horizon Bold"/>
                <a:ea typeface="Horizon Bold"/>
                <a:cs typeface="Horizon Bold"/>
                <a:sym typeface="Horizon Bold"/>
                <a:hlinkClick r:id="rId6"/>
              </a:defRPr>
            </a:lvl1pPr>
          </a:lstStyle>
          <a:p>
            <a:r>
              <a:rPr>
                <a:hlinkClick r:id="rId6"/>
              </a:rPr>
              <a:t>Onschuldig</a:t>
            </a:r>
          </a:p>
        </p:txBody>
      </p:sp>
      <p:sp>
        <p:nvSpPr>
          <p:cNvPr id="141" name="Text Box 1"/>
          <p:cNvSpPr txBox="1"/>
          <p:nvPr/>
        </p:nvSpPr>
        <p:spPr>
          <a:xfrm>
            <a:off x="4696505" y="12032376"/>
            <a:ext cx="14977666" cy="7112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ctr">
              <a:defRPr sz="4000">
                <a:solidFill>
                  <a:srgbClr val="00002D"/>
                </a:solidFill>
                <a:latin typeface="HK Grotesk"/>
                <a:ea typeface="HK Grotesk"/>
                <a:cs typeface="HK Grotesk"/>
                <a:sym typeface="HK Grotesk"/>
              </a:defRPr>
            </a:lvl1pPr>
          </a:lstStyle>
          <a:p>
            <a:r>
              <a:t>(Klik op het oordeel van de hele groep) </a:t>
            </a:r>
          </a:p>
        </p:txBody>
      </p:sp>
    </p:spTree>
  </p:cSld>
  <p:clrMapOvr>
    <a:masterClrMapping/>
  </p:clrMapOvr>
  <p:transition spd="med"/>
</p:sld>
</file>

<file path=ppt/slides/slide8.xml><?xml version="1.0" encoding="utf-8"?>
<p:sld xmlns:a="http://schemas.openxmlformats.org/drawingml/2006/main" xmlns:r="http://schemas.openxmlformats.org/officeDocument/2006/relationships" xmlns:p="http://schemas.openxmlformats.org/presentationml/2006/main">
  <p:cSld>
    <p:bg>
      <p:bgPr>
        <a:blipFill rotWithShape="1">
          <a:blip r:embed="rId3"/>
          <a:srcRect/>
          <a:stretch>
            <a:fillRect/>
          </a:stretch>
        </a:blipFill>
        <a:effectLst/>
      </p:bgPr>
    </p:bg>
    <p:spTree>
      <p:nvGrpSpPr>
        <p:cNvPr id="1" name=""/>
        <p:cNvGrpSpPr/>
        <p:nvPr/>
      </p:nvGrpSpPr>
      <p:grpSpPr>
        <a:xfrm>
          <a:off x="0" y="0"/>
          <a:ext cx="0" cy="0"/>
          <a:chOff x="0" y="0"/>
          <a:chExt cx="0" cy="0"/>
        </a:xfrm>
      </p:grpSpPr>
      <p:sp>
        <p:nvSpPr>
          <p:cNvPr id="145" name="Text Box 1"/>
          <p:cNvSpPr txBox="1"/>
          <p:nvPr/>
        </p:nvSpPr>
        <p:spPr>
          <a:xfrm>
            <a:off x="2754311" y="1029722"/>
            <a:ext cx="18873790" cy="109055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ctr">
              <a:defRPr sz="7500">
                <a:solidFill>
                  <a:srgbClr val="00002D"/>
                </a:solidFill>
                <a:latin typeface="Horizon Bold"/>
                <a:ea typeface="Horizon Bold"/>
                <a:cs typeface="Horizon Bold"/>
                <a:sym typeface="Horizon Bold"/>
              </a:defRPr>
            </a:lvl1pPr>
          </a:lstStyle>
          <a:p>
            <a:r>
              <a:t>Het echte verhaal</a:t>
            </a:r>
          </a:p>
        </p:txBody>
      </p:sp>
      <p:sp>
        <p:nvSpPr>
          <p:cNvPr id="146" name="Line 2"/>
          <p:cNvSpPr/>
          <p:nvPr/>
        </p:nvSpPr>
        <p:spPr>
          <a:xfrm>
            <a:off x="1152524" y="2484438"/>
            <a:ext cx="22077364" cy="1"/>
          </a:xfrm>
          <a:prstGeom prst="line">
            <a:avLst/>
          </a:prstGeom>
          <a:ln w="76200">
            <a:solidFill>
              <a:srgbClr val="00002D"/>
            </a:solidFill>
          </a:ln>
        </p:spPr>
        <p:txBody>
          <a:bodyPr lIns="50800" tIns="50800" rIns="50800" bIns="50800" anchor="ctr"/>
          <a:lstStyle/>
          <a:p>
            <a:endParaRPr/>
          </a:p>
        </p:txBody>
      </p:sp>
      <p:sp>
        <p:nvSpPr>
          <p:cNvPr id="147" name="Text Box 1"/>
          <p:cNvSpPr txBox="1"/>
          <p:nvPr/>
        </p:nvSpPr>
        <p:spPr>
          <a:xfrm>
            <a:off x="4702373" y="12021445"/>
            <a:ext cx="14977665" cy="71120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ctr">
              <a:defRPr sz="4000">
                <a:solidFill>
                  <a:srgbClr val="00002D"/>
                </a:solidFill>
                <a:latin typeface="HK Grotesk"/>
                <a:ea typeface="HK Grotesk"/>
                <a:cs typeface="HK Grotesk"/>
                <a:sym typeface="HK Grotesk"/>
              </a:defRPr>
            </a:lvl1pPr>
          </a:lstStyle>
          <a:p>
            <a:r>
              <a:t>(Klik op de pictogram)</a:t>
            </a:r>
          </a:p>
        </p:txBody>
      </p:sp>
      <p:pic>
        <p:nvPicPr>
          <p:cNvPr id="148" name="image8.png" descr="image8.png">
            <a:hlinkClick r:id="rId4"/>
          </p:cNvPr>
          <p:cNvPicPr>
            <a:picLocks noChangeAspect="1"/>
          </p:cNvPicPr>
          <p:nvPr/>
        </p:nvPicPr>
        <p:blipFill>
          <a:blip r:embed="rId5"/>
          <a:stretch>
            <a:fillRect/>
          </a:stretch>
        </p:blipFill>
        <p:spPr>
          <a:xfrm>
            <a:off x="8267564" y="3359972"/>
            <a:ext cx="7848873" cy="7848873"/>
          </a:xfrm>
          <a:prstGeom prst="rect">
            <a:avLst/>
          </a:prstGeom>
          <a:ln w="12700">
            <a:miter lim="400000"/>
          </a:ln>
        </p:spPr>
      </p:pic>
    </p:spTree>
  </p:cSld>
  <p:clrMapOvr>
    <a:masterClrMapping/>
  </p:clrMapOvr>
  <p:transition spd="med"/>
</p:sld>
</file>

<file path=ppt/slides/slide9.xml><?xml version="1.0" encoding="utf-8"?>
<p:sld xmlns:a="http://schemas.openxmlformats.org/drawingml/2006/main" xmlns:r="http://schemas.openxmlformats.org/officeDocument/2006/relationships" xmlns:p="http://schemas.openxmlformats.org/presentationml/2006/main">
  <p:cSld>
    <p:bg>
      <p:bgPr>
        <a:blipFill rotWithShape="1">
          <a:blip r:embed="rId3"/>
          <a:srcRect/>
          <a:stretch>
            <a:fillRect/>
          </a:stretch>
        </a:blipFill>
        <a:effectLst/>
      </p:bgPr>
    </p:bg>
    <p:spTree>
      <p:nvGrpSpPr>
        <p:cNvPr id="1" name=""/>
        <p:cNvGrpSpPr/>
        <p:nvPr/>
      </p:nvGrpSpPr>
      <p:grpSpPr>
        <a:xfrm>
          <a:off x="0" y="0"/>
          <a:ext cx="0" cy="0"/>
          <a:chOff x="0" y="0"/>
          <a:chExt cx="0" cy="0"/>
        </a:xfrm>
      </p:grpSpPr>
      <p:sp>
        <p:nvSpPr>
          <p:cNvPr id="152" name="Text Box 1"/>
          <p:cNvSpPr txBox="1"/>
          <p:nvPr/>
        </p:nvSpPr>
        <p:spPr>
          <a:xfrm>
            <a:off x="2754311" y="921743"/>
            <a:ext cx="18873790" cy="1090551"/>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nchor="ctr">
            <a:spAutoFit/>
          </a:bodyPr>
          <a:lstStyle>
            <a:lvl1pPr algn="ctr">
              <a:defRPr sz="7500">
                <a:solidFill>
                  <a:srgbClr val="00002D"/>
                </a:solidFill>
                <a:latin typeface="Horizon Bold"/>
                <a:ea typeface="Horizon Bold"/>
                <a:cs typeface="Horizon Bold"/>
                <a:sym typeface="Horizon Bold"/>
              </a:defRPr>
            </a:lvl1pPr>
          </a:lstStyle>
          <a:p>
            <a:r>
              <a:t>Afsluiting</a:t>
            </a:r>
          </a:p>
        </p:txBody>
      </p:sp>
      <p:sp>
        <p:nvSpPr>
          <p:cNvPr id="153" name="Line 2"/>
          <p:cNvSpPr/>
          <p:nvPr/>
        </p:nvSpPr>
        <p:spPr>
          <a:xfrm>
            <a:off x="1152524" y="2484438"/>
            <a:ext cx="22077364" cy="1"/>
          </a:xfrm>
          <a:prstGeom prst="line">
            <a:avLst/>
          </a:prstGeom>
          <a:ln w="76200">
            <a:solidFill>
              <a:srgbClr val="00002D"/>
            </a:solidFill>
          </a:ln>
        </p:spPr>
        <p:txBody>
          <a:bodyPr lIns="50800" tIns="50800" rIns="50800" bIns="50800" anchor="ctr"/>
          <a:lstStyle/>
          <a:p>
            <a:endParaRPr/>
          </a:p>
        </p:txBody>
      </p:sp>
      <p:sp>
        <p:nvSpPr>
          <p:cNvPr id="154" name="Text Box 4"/>
          <p:cNvSpPr txBox="1"/>
          <p:nvPr/>
        </p:nvSpPr>
        <p:spPr>
          <a:xfrm>
            <a:off x="1570819" y="5257800"/>
            <a:ext cx="21242362" cy="4349909"/>
          </a:xfrm>
          <a:prstGeom prst="rect">
            <a:avLst/>
          </a:prstGeom>
          <a:ln w="12700">
            <a:miter lim="400000"/>
          </a:ln>
          <a:extLst>
            <a:ext uri="{C572A759-6A51-4108-AA02-DFA0A04FC94B}">
              <ma14:wrappingTextBoxFlag xmlns="" xmlns:m="http://schemas.openxmlformats.org/officeDocument/2006/math" xmlns:a14="http://schemas.microsoft.com/office/drawing/2010/main" xmlns:ma14="http://schemas.microsoft.com/office/mac/drawingml/2011/main" val="1"/>
            </a:ext>
          </a:extLst>
        </p:spPr>
        <p:txBody>
          <a:bodyPr lIns="50800" tIns="50800" rIns="50800" bIns="50800">
            <a:spAutoFit/>
          </a:bodyPr>
          <a:lstStyle/>
          <a:p>
            <a:pPr algn="ctr">
              <a:defRPr sz="10000">
                <a:solidFill>
                  <a:srgbClr val="00002E"/>
                </a:solidFill>
                <a:latin typeface="Roc Grotesk Medium"/>
                <a:ea typeface="Roc Grotesk Medium"/>
                <a:cs typeface="Roc Grotesk Medium"/>
                <a:sym typeface="Roc Grotesk Medium"/>
              </a:defRPr>
            </a:pPr>
            <a:r>
              <a:rPr sz="13800" dirty="0" err="1">
                <a:latin typeface="HK Grotesk ExtraBold" panose="00000900000000000000" pitchFamily="50" charset="0"/>
              </a:rPr>
              <a:t>Waar</a:t>
            </a:r>
            <a:r>
              <a:rPr sz="13800" dirty="0">
                <a:latin typeface="HK Grotesk ExtraBold" panose="00000900000000000000" pitchFamily="50" charset="0"/>
              </a:rPr>
              <a:t> </a:t>
            </a:r>
            <a:r>
              <a:rPr sz="13800" dirty="0" err="1">
                <a:latin typeface="HK Grotesk ExtraBold" panose="00000900000000000000" pitchFamily="50" charset="0"/>
              </a:rPr>
              <a:t>hebben</a:t>
            </a:r>
            <a:r>
              <a:rPr sz="13800" dirty="0">
                <a:latin typeface="HK Grotesk ExtraBold" panose="00000900000000000000" pitchFamily="50" charset="0"/>
              </a:rPr>
              <a:t> </a:t>
            </a:r>
            <a:r>
              <a:rPr sz="13800" dirty="0" err="1">
                <a:latin typeface="HK Grotesk ExtraBold" panose="00000900000000000000" pitchFamily="50" charset="0"/>
              </a:rPr>
              <a:t>rechters</a:t>
            </a:r>
            <a:r>
              <a:rPr sz="13800" dirty="0">
                <a:latin typeface="HK Grotesk ExtraBold" panose="00000900000000000000" pitchFamily="50" charset="0"/>
              </a:rPr>
              <a:t> </a:t>
            </a:r>
            <a:br>
              <a:rPr sz="13800" dirty="0">
                <a:latin typeface="HK Grotesk ExtraBold" panose="00000900000000000000" pitchFamily="50" charset="0"/>
              </a:rPr>
            </a:br>
            <a:r>
              <a:rPr sz="13800" dirty="0" err="1">
                <a:latin typeface="HK Grotesk ExtraBold" panose="00000900000000000000" pitchFamily="50" charset="0"/>
              </a:rPr>
              <a:t>feiten</a:t>
            </a:r>
            <a:r>
              <a:rPr sz="13800" dirty="0">
                <a:latin typeface="HK Grotesk ExtraBold" panose="00000900000000000000" pitchFamily="50" charset="0"/>
              </a:rPr>
              <a:t> </a:t>
            </a:r>
            <a:r>
              <a:rPr sz="13800" dirty="0" err="1">
                <a:latin typeface="HK Grotesk ExtraBold" panose="00000900000000000000" pitchFamily="50" charset="0"/>
              </a:rPr>
              <a:t>voor</a:t>
            </a:r>
            <a:r>
              <a:rPr sz="13800" dirty="0">
                <a:latin typeface="HK Grotesk ExtraBold" panose="00000900000000000000" pitchFamily="50" charset="0"/>
              </a:rPr>
              <a:t> </a:t>
            </a:r>
            <a:r>
              <a:rPr sz="13800" dirty="0" err="1">
                <a:latin typeface="HK Grotesk ExtraBold" panose="00000900000000000000" pitchFamily="50" charset="0"/>
              </a:rPr>
              <a:t>nodig</a:t>
            </a:r>
            <a:r>
              <a:rPr sz="13800" dirty="0">
                <a:latin typeface="HK Grotesk ExtraBold" panose="00000900000000000000" pitchFamily="50" charset="0"/>
              </a:rPr>
              <a:t>?</a:t>
            </a:r>
          </a:p>
        </p:txBody>
      </p:sp>
    </p:spTree>
  </p:cSld>
  <p:clrMapOvr>
    <a:masterClrMapping/>
  </p:clrMapOvr>
  <p:transition spd="med"/>
</p:sld>
</file>

<file path=ppt/theme/theme1.xml><?xml version="1.0" encoding="utf-8"?>
<a:theme xmlns:a="http://schemas.openxmlformats.org/drawingml/2006/main" name="21_BasicWhite">
  <a:themeElements>
    <a:clrScheme name="21_BasicWhite">
      <a:dk1>
        <a:srgbClr val="5E5E5E"/>
      </a:dk1>
      <a:lt1>
        <a:srgbClr val="FFFFFF"/>
      </a:lt1>
      <a:dk2>
        <a:srgbClr val="A7A7A7"/>
      </a:dk2>
      <a:lt2>
        <a:srgbClr val="535353"/>
      </a:lt2>
      <a:accent1>
        <a:srgbClr val="00A2FF"/>
      </a:accent1>
      <a:accent2>
        <a:srgbClr val="16E7CF"/>
      </a:accent2>
      <a:accent3>
        <a:srgbClr val="8F8F8F"/>
      </a:accent3>
      <a:accent4>
        <a:srgbClr val="4F4F4F"/>
      </a:accent4>
      <a:accent5>
        <a:srgbClr val="AACEFF"/>
      </a:accent5>
      <a:accent6>
        <a:srgbClr val="13D1BB"/>
      </a:accent6>
      <a:hlink>
        <a:srgbClr val="0000FF"/>
      </a:hlink>
      <a:folHlink>
        <a:srgbClr val="FF00FF"/>
      </a:folHlink>
    </a:clrScheme>
    <a:fontScheme name="21_BasicWhite">
      <a:majorFont>
        <a:latin typeface="Helvetica Neue"/>
        <a:ea typeface="Helvetica Neue"/>
        <a:cs typeface="Helvetica Neue"/>
      </a:majorFont>
      <a:minorFont>
        <a:latin typeface="Helvetica"/>
        <a:ea typeface="Helvetica"/>
        <a:cs typeface="Helvetica"/>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12700" cap="flat">
          <a:solidFill>
            <a:schemeClr val="accent1"/>
          </a:solidFill>
          <a:prstDash val="solid"/>
          <a:miter lim="800000"/>
        </a:ln>
        <a:effectLst/>
        <a:sp3d/>
      </a:spPr>
      <a:bodyPr rot="0" spcFirstLastPara="1" vertOverflow="overflow" horzOverflow="overflow" vert="horz" wrap="square" lIns="50800" tIns="50800" rIns="50800" bIns="50800" numCol="1" spcCol="38100" rtlCol="0" anchor="ctr">
        <a:spAutoFit/>
      </a:bodyPr>
      <a:lstStyle>
        <a:defPPr marL="0" marR="0" indent="0" algn="l" defTabSz="2436813"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j-lt"/>
            <a:ea typeface="+mj-ea"/>
            <a:cs typeface="+mj-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2436813"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j-lt"/>
            <a:ea typeface="+mj-ea"/>
            <a:cs typeface="+mj-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ppt/theme/theme2.xml><?xml version="1.0" encoding="utf-8"?>
<a:theme xmlns:a="http://schemas.openxmlformats.org/drawingml/2006/main" name="21_BasicWhite">
  <a:themeElements>
    <a:clrScheme name="21_BasicWhite">
      <a:dk1>
        <a:srgbClr val="000000"/>
      </a:dk1>
      <a:lt1>
        <a:srgbClr val="FFFFFF"/>
      </a:lt1>
      <a:dk2>
        <a:srgbClr val="A7A7A7"/>
      </a:dk2>
      <a:lt2>
        <a:srgbClr val="535353"/>
      </a:lt2>
      <a:accent1>
        <a:srgbClr val="00A2FF"/>
      </a:accent1>
      <a:accent2>
        <a:srgbClr val="16E7CF"/>
      </a:accent2>
      <a:accent3>
        <a:srgbClr val="8F8F8F"/>
      </a:accent3>
      <a:accent4>
        <a:srgbClr val="4F4F4F"/>
      </a:accent4>
      <a:accent5>
        <a:srgbClr val="AACEFF"/>
      </a:accent5>
      <a:accent6>
        <a:srgbClr val="13D1BB"/>
      </a:accent6>
      <a:hlink>
        <a:srgbClr val="0000FF"/>
      </a:hlink>
      <a:folHlink>
        <a:srgbClr val="FF00FF"/>
      </a:folHlink>
    </a:clrScheme>
    <a:fontScheme name="21_BasicWhite">
      <a:majorFont>
        <a:latin typeface="Helvetica Neue"/>
        <a:ea typeface="Helvetica Neue"/>
        <a:cs typeface="Helvetica Neue"/>
      </a:majorFont>
      <a:minorFont>
        <a:latin typeface="Helvetica"/>
        <a:ea typeface="Helvetica"/>
        <a:cs typeface="Helvetica"/>
      </a:minorFont>
    </a:fontScheme>
    <a:fmtScheme name="21_BasicWhit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29999"/>
              </a:schemeClr>
            </a:gs>
            <a:gs pos="100000">
              <a:schemeClr val="phClr">
                <a:tint val="50000"/>
                <a:shade val="100000"/>
                <a:satMod val="350000"/>
              </a:schemeClr>
            </a:gs>
          </a:gsLst>
          <a:lin ang="16200000" scaled="0"/>
        </a:gradFill>
      </a:fillStyleLst>
      <a:lnStyleLst>
        <a:ln w="9525" cap="flat" cmpd="sng" algn="ctr">
          <a:solidFill>
            <a:schemeClr val="phClr">
              <a:shade val="95000"/>
              <a:satMod val="104999"/>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effectStyle>
        <a:effectStyle>
          <a:effectLst/>
        </a:effectStyle>
        <a:effectStyle>
          <a:effectLst/>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3">
            <a:lumOff val="44000"/>
          </a:schemeClr>
        </a:solidFill>
        <a:ln w="12700" cap="flat">
          <a:solidFill>
            <a:schemeClr val="accent1"/>
          </a:solidFill>
          <a:prstDash val="solid"/>
          <a:miter lim="800000"/>
        </a:ln>
        <a:effectLst/>
        <a:sp3d/>
      </a:spPr>
      <a:bodyPr rot="0" spcFirstLastPara="1" vertOverflow="overflow" horzOverflow="overflow" vert="horz" wrap="square" lIns="50800" tIns="50800" rIns="50800" bIns="50800" numCol="1" spcCol="38100" rtlCol="0" anchor="ctr">
        <a:spAutoFit/>
      </a:bodyPr>
      <a:lstStyle>
        <a:defPPr marL="0" marR="0" indent="0" algn="l" defTabSz="2436813"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j-lt"/>
            <a:ea typeface="+mj-ea"/>
            <a:cs typeface="+mj-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spDef>
    <a:lnDef>
      <a:spPr>
        <a:noFill/>
        <a:ln w="12700" cap="flat">
          <a:solidFill>
            <a:schemeClr val="accent1"/>
          </a:solidFill>
          <a:prstDash val="solid"/>
          <a:miter lim="800000"/>
        </a:ln>
        <a:effectLst/>
        <a:sp3d/>
      </a:spPr>
      <a:bodyPr rot="0" spcFirstLastPara="1" vertOverflow="overflow" horzOverflow="overflow" vert="horz" wrap="square" lIns="91439" tIns="45719" rIns="91439" bIns="45719" numCol="1" spcCol="38100" rtlCol="0" anchor="t">
        <a:noAutofit/>
      </a:bodyPr>
      <a:lstStyle>
        <a:def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lnDef>
    <a:txDef>
      <a:spPr>
        <a:noFill/>
        <a:ln w="12700" cap="flat">
          <a:noFill/>
          <a:miter lim="400000"/>
        </a:ln>
        <a:effectLst/>
        <a:sp3d/>
      </a:spPr>
      <a:bodyPr rot="0" spcFirstLastPara="1" vertOverflow="overflow" horzOverflow="overflow" vert="horz" wrap="square" lIns="45719" tIns="45719" rIns="45719" bIns="45719" numCol="1" spcCol="38100" rtlCol="0" anchor="t">
        <a:spAutoFit/>
      </a:bodyPr>
      <a:lstStyle>
        <a:defPPr marL="0" marR="0" indent="0" algn="l" defTabSz="2436813" rtl="0" fontAlgn="auto" latinLnBrk="0" hangingPunct="0">
          <a:lnSpc>
            <a:spcPct val="100000"/>
          </a:lnSpc>
          <a:spcBef>
            <a:spcPts val="0"/>
          </a:spcBef>
          <a:spcAft>
            <a:spcPts val="0"/>
          </a:spcAft>
          <a:buClrTx/>
          <a:buSzTx/>
          <a:buFontTx/>
          <a:buNone/>
          <a:tabLst/>
          <a:defRPr kumimoji="0" sz="2400" b="0" i="0" u="none" strike="noStrike" cap="none" spc="0" normalizeH="0" baseline="0">
            <a:ln>
              <a:noFill/>
            </a:ln>
            <a:solidFill>
              <a:srgbClr val="5E5E5E"/>
            </a:solidFill>
            <a:effectLst/>
            <a:uFillTx/>
            <a:latin typeface="+mj-lt"/>
            <a:ea typeface="+mj-ea"/>
            <a:cs typeface="+mj-cs"/>
            <a:sym typeface="Helvetica Neue"/>
          </a:defRPr>
        </a:defPPr>
        <a:lvl1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1pPr>
        <a:lvl2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2pPr>
        <a:lvl3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3pPr>
        <a:lvl4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4pPr>
        <a:lvl5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5pPr>
        <a:lvl6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6pPr>
        <a:lvl7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7pPr>
        <a:lvl8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8pPr>
        <a:lvl9pPr marL="0" marR="0" indent="0" algn="l" defTabSz="914400" rtl="0" fontAlgn="auto" latinLnBrk="1" hangingPunct="0">
          <a:lnSpc>
            <a:spcPct val="100000"/>
          </a:lnSpc>
          <a:spcBef>
            <a:spcPts val="0"/>
          </a:spcBef>
          <a:spcAft>
            <a:spcPts val="0"/>
          </a:spcAft>
          <a:buClrTx/>
          <a:buSzTx/>
          <a:buFontTx/>
          <a:buNone/>
          <a:tabLst/>
          <a:defRPr kumimoji="0" sz="1800" b="0" i="0" u="none" strike="noStrike" cap="none" spc="0" normalizeH="0" baseline="0">
            <a:ln>
              <a:noFill/>
            </a:ln>
            <a:solidFill>
              <a:srgbClr val="000000"/>
            </a:solidFill>
            <a:effectLst/>
            <a:uFillTx/>
          </a:defRPr>
        </a:lvl9pPr>
      </a:lstStyle>
      <a:style>
        <a:lnRef idx="0">
          <a:scrgbClr r="0" g="0" b="0"/>
        </a:lnRef>
        <a:fillRef idx="0">
          <a:scrgbClr r="0" g="0" b="0"/>
        </a:fillRef>
        <a:effectRef idx="0">
          <a:scrgbClr r="0" g="0" b="0"/>
        </a:effectRef>
        <a:fontRef idx="none"/>
      </a:style>
    </a:txDef>
  </a:objectDefaults>
  <a:extraClrSchemeLst/>
</a:theme>
</file>

<file path=docProps/app.xml><?xml version="1.0" encoding="utf-8"?>
<Properties xmlns="http://schemas.openxmlformats.org/officeDocument/2006/extended-properties" xmlns:vt="http://schemas.openxmlformats.org/officeDocument/2006/docPropsVTypes">
  <TotalTime>3</TotalTime>
  <Words>740</Words>
  <Application>Microsoft Office PowerPoint</Application>
  <PresentationFormat>Aangepast</PresentationFormat>
  <Paragraphs>69</Paragraphs>
  <Slides>9</Slides>
  <Notes>8</Notes>
  <HiddenSlides>0</HiddenSlides>
  <MMClips>1</MMClips>
  <ScaleCrop>false</ScaleCrop>
  <HeadingPairs>
    <vt:vector size="6" baseType="variant">
      <vt:variant>
        <vt:lpstr>Gebruikte lettertypen</vt:lpstr>
      </vt:variant>
      <vt:variant>
        <vt:i4>7</vt:i4>
      </vt:variant>
      <vt:variant>
        <vt:lpstr>Thema</vt:lpstr>
      </vt:variant>
      <vt:variant>
        <vt:i4>1</vt:i4>
      </vt:variant>
      <vt:variant>
        <vt:lpstr>Diatitels</vt:lpstr>
      </vt:variant>
      <vt:variant>
        <vt:i4>9</vt:i4>
      </vt:variant>
    </vt:vector>
  </HeadingPairs>
  <TitlesOfParts>
    <vt:vector size="17" baseType="lpstr">
      <vt:lpstr>Cambria</vt:lpstr>
      <vt:lpstr>Helvetica Neue</vt:lpstr>
      <vt:lpstr>HK Grotesk</vt:lpstr>
      <vt:lpstr>HK Grotesk ExtraBold</vt:lpstr>
      <vt:lpstr>Horizon Bold</vt:lpstr>
      <vt:lpstr>Horizon Outlined</vt:lpstr>
      <vt:lpstr>Roc Grotesk Medium</vt:lpstr>
      <vt:lpstr>21_BasicWhite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lpstr>PowerPoint-presentatie</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PowerPoint-presentatie</dc:title>
  <dc:creator>Gijs Abrahams</dc:creator>
  <cp:lastModifiedBy>Gijs Abrahams</cp:lastModifiedBy>
  <cp:revision>1</cp:revision>
  <dcterms:modified xsi:type="dcterms:W3CDTF">2023-08-29T18:44:29Z</dcterms:modified>
</cp:coreProperties>
</file>